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74" r:id="rId4"/>
  </p:sldMasterIdLst>
  <p:notesMasterIdLst>
    <p:notesMasterId r:id="rId67"/>
  </p:notesMasterIdLst>
  <p:handoutMasterIdLst>
    <p:handoutMasterId r:id="rId68"/>
  </p:handoutMasterIdLst>
  <p:sldIdLst>
    <p:sldId id="335" r:id="rId5"/>
    <p:sldId id="374" r:id="rId6"/>
    <p:sldId id="2566" r:id="rId7"/>
    <p:sldId id="2925" r:id="rId8"/>
    <p:sldId id="337" r:id="rId9"/>
    <p:sldId id="2568" r:id="rId10"/>
    <p:sldId id="339" r:id="rId11"/>
    <p:sldId id="340" r:id="rId12"/>
    <p:sldId id="2916" r:id="rId13"/>
    <p:sldId id="341" r:id="rId14"/>
    <p:sldId id="2915" r:id="rId15"/>
    <p:sldId id="2926" r:id="rId16"/>
    <p:sldId id="342" r:id="rId17"/>
    <p:sldId id="343" r:id="rId18"/>
    <p:sldId id="344" r:id="rId19"/>
    <p:sldId id="345" r:id="rId20"/>
    <p:sldId id="346" r:id="rId21"/>
    <p:sldId id="2934" r:id="rId22"/>
    <p:sldId id="347" r:id="rId23"/>
    <p:sldId id="2917" r:id="rId24"/>
    <p:sldId id="2927" r:id="rId25"/>
    <p:sldId id="348" r:id="rId26"/>
    <p:sldId id="349" r:id="rId27"/>
    <p:sldId id="350" r:id="rId28"/>
    <p:sldId id="351" r:id="rId29"/>
    <p:sldId id="352" r:id="rId30"/>
    <p:sldId id="353" r:id="rId31"/>
    <p:sldId id="354" r:id="rId32"/>
    <p:sldId id="355" r:id="rId33"/>
    <p:sldId id="356" r:id="rId34"/>
    <p:sldId id="357" r:id="rId35"/>
    <p:sldId id="358" r:id="rId36"/>
    <p:sldId id="2919" r:id="rId37"/>
    <p:sldId id="359" r:id="rId38"/>
    <p:sldId id="360" r:id="rId39"/>
    <p:sldId id="361" r:id="rId40"/>
    <p:sldId id="2928" r:id="rId41"/>
    <p:sldId id="2918" r:id="rId42"/>
    <p:sldId id="362" r:id="rId43"/>
    <p:sldId id="2931" r:id="rId44"/>
    <p:sldId id="2936" r:id="rId45"/>
    <p:sldId id="2937" r:id="rId46"/>
    <p:sldId id="2938" r:id="rId47"/>
    <p:sldId id="2940" r:id="rId48"/>
    <p:sldId id="2929" r:id="rId49"/>
    <p:sldId id="363" r:id="rId50"/>
    <p:sldId id="364" r:id="rId51"/>
    <p:sldId id="2942" r:id="rId52"/>
    <p:sldId id="365" r:id="rId53"/>
    <p:sldId id="366" r:id="rId54"/>
    <p:sldId id="2943" r:id="rId55"/>
    <p:sldId id="369" r:id="rId56"/>
    <p:sldId id="2945" r:id="rId57"/>
    <p:sldId id="370" r:id="rId58"/>
    <p:sldId id="2946" r:id="rId59"/>
    <p:sldId id="2948" r:id="rId60"/>
    <p:sldId id="2949" r:id="rId61"/>
    <p:sldId id="2950" r:id="rId62"/>
    <p:sldId id="2952" r:id="rId63"/>
    <p:sldId id="2955" r:id="rId64"/>
    <p:sldId id="2953" r:id="rId65"/>
    <p:sldId id="2964" r:id="rId66"/>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0" userDrawn="1">
          <p15:clr>
            <a:srgbClr val="A4A3A4"/>
          </p15:clr>
        </p15:guide>
        <p15:guide id="2" orient="horz" pos="4637" userDrawn="1">
          <p15:clr>
            <a:srgbClr val="A4A3A4"/>
          </p15:clr>
        </p15:guide>
        <p15:guide id="3" orient="horz" pos="3859" userDrawn="1">
          <p15:clr>
            <a:srgbClr val="A4A3A4"/>
          </p15:clr>
        </p15:guide>
        <p15:guide id="4" orient="horz" pos="5114" userDrawn="1">
          <p15:clr>
            <a:srgbClr val="A4A3A4"/>
          </p15:clr>
        </p15:guide>
        <p15:guide id="5" orient="horz" pos="2160" userDrawn="1">
          <p15:clr>
            <a:srgbClr val="A4A3A4"/>
          </p15:clr>
        </p15:guide>
        <p15:guide id="6" orient="horz" pos="2205" userDrawn="1">
          <p15:clr>
            <a:srgbClr val="A4A3A4"/>
          </p15:clr>
        </p15:guide>
        <p15:guide id="7" orient="horz" pos="3325" userDrawn="1">
          <p15:clr>
            <a:srgbClr val="A4A3A4"/>
          </p15:clr>
        </p15:guide>
        <p15:guide id="8" orient="horz" pos="200" userDrawn="1">
          <p15:clr>
            <a:srgbClr val="A4A3A4"/>
          </p15:clr>
        </p15:guide>
        <p15:guide id="9" orient="horz" pos="3370" userDrawn="1">
          <p15:clr>
            <a:srgbClr val="A4A3A4"/>
          </p15:clr>
        </p15:guide>
        <p15:guide id="10" orient="horz" pos="4574" userDrawn="1">
          <p15:clr>
            <a:srgbClr val="A4A3A4"/>
          </p15:clr>
        </p15:guide>
        <p15:guide id="11" pos="1536" userDrawn="1">
          <p15:clr>
            <a:srgbClr val="A4A3A4"/>
          </p15:clr>
        </p15:guide>
        <p15:guide id="12" pos="2808" userDrawn="1">
          <p15:clr>
            <a:srgbClr val="A4A3A4"/>
          </p15:clr>
        </p15:guide>
        <p15:guide id="13" pos="4613" userDrawn="1">
          <p15:clr>
            <a:srgbClr val="A4A3A4"/>
          </p15:clr>
        </p15:guide>
        <p15:guide id="14" pos="4030" userDrawn="1">
          <p15:clr>
            <a:srgbClr val="A4A3A4"/>
          </p15:clr>
        </p15:guide>
        <p15:guide id="15" pos="7664" userDrawn="1">
          <p15:clr>
            <a:srgbClr val="A4A3A4"/>
          </p15:clr>
        </p15:guide>
        <p15:guide id="16" pos="3979" userDrawn="1">
          <p15:clr>
            <a:srgbClr val="A4A3A4"/>
          </p15:clr>
        </p15:guide>
        <p15:guide id="17" pos="2755" userDrawn="1">
          <p15:clr>
            <a:srgbClr val="A4A3A4"/>
          </p15:clr>
        </p15:guide>
        <p15:guide id="18" pos="1579" userDrawn="1">
          <p15:clr>
            <a:srgbClr val="A4A3A4"/>
          </p15:clr>
        </p15:guide>
        <p15:guide id="19" pos="7709" userDrawn="1">
          <p15:clr>
            <a:srgbClr val="A4A3A4"/>
          </p15:clr>
        </p15:guide>
        <p15:guide id="20" pos="5211" userDrawn="1">
          <p15:clr>
            <a:srgbClr val="A4A3A4"/>
          </p15:clr>
        </p15:guide>
        <p15:guide id="21" userDrawn="1">
          <p15:clr>
            <a:srgbClr val="A4A3A4"/>
          </p15:clr>
        </p15:guide>
        <p15:guide id="22" pos="5256" userDrawn="1">
          <p15:clr>
            <a:srgbClr val="A4A3A4"/>
          </p15:clr>
        </p15:guide>
        <p15:guide id="23" pos="6435" userDrawn="1">
          <p15:clr>
            <a:srgbClr val="A4A3A4"/>
          </p15:clr>
        </p15:guide>
        <p15:guide id="24" pos="6485" userDrawn="1">
          <p15:clr>
            <a:srgbClr val="A4A3A4"/>
          </p15:clr>
        </p15:guide>
        <p15:guide id="25" pos="8870" userDrawn="1">
          <p15:clr>
            <a:srgbClr val="A4A3A4"/>
          </p15:clr>
        </p15:guide>
        <p15:guide id="26" pos="352" userDrawn="1">
          <p15:clr>
            <a:srgbClr val="A4A3A4"/>
          </p15:clr>
        </p15:guide>
        <p15:guide id="27" pos="557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232F3E"/>
    <a:srgbClr val="595A5D"/>
    <a:srgbClr val="414042"/>
    <a:srgbClr val="DCDCDC"/>
    <a:srgbClr val="4F81BD"/>
    <a:srgbClr val="0C9B2E"/>
    <a:srgbClr val="FFFAD0"/>
    <a:srgbClr val="FFF8AE"/>
    <a:srgbClr val="FCB6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66" autoAdjust="0"/>
    <p:restoredTop sz="88090" autoAdjust="0"/>
  </p:normalViewPr>
  <p:slideViewPr>
    <p:cSldViewPr snapToGrid="0" showGuides="1">
      <p:cViewPr varScale="1">
        <p:scale>
          <a:sx n="64" d="100"/>
          <a:sy n="64" d="100"/>
        </p:scale>
        <p:origin x="1306" y="77"/>
      </p:cViewPr>
      <p:guideLst>
        <p:guide orient="horz" pos="1030"/>
        <p:guide orient="horz" pos="4637"/>
        <p:guide orient="horz" pos="3859"/>
        <p:guide orient="horz" pos="5114"/>
        <p:guide orient="horz" pos="2160"/>
        <p:guide orient="horz" pos="2205"/>
        <p:guide orient="horz" pos="3325"/>
        <p:guide orient="horz" pos="200"/>
        <p:guide orient="horz" pos="3370"/>
        <p:guide orient="horz" pos="4574"/>
        <p:guide pos="1536"/>
        <p:guide pos="2808"/>
        <p:guide pos="4613"/>
        <p:guide pos="4030"/>
        <p:guide pos="7664"/>
        <p:guide pos="3979"/>
        <p:guide pos="2755"/>
        <p:guide pos="1579"/>
        <p:guide pos="7709"/>
        <p:guide pos="5211"/>
        <p:guide/>
        <p:guide pos="5256"/>
        <p:guide pos="6435"/>
        <p:guide pos="6485"/>
        <p:guide pos="8870"/>
        <p:guide pos="352"/>
        <p:guide pos="5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8/7/2021</a:t>
            </a:fld>
            <a:endParaRPr lang="en-US"/>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8/7/2021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1" lang="en-US" sz="1200" b="0" i="0" u="none" strike="noStrike" kern="1200" cap="none" spc="0" normalizeH="0" baseline="0" noProof="0" smtClean="0">
                <a:ln>
                  <a:noFill/>
                </a:ln>
                <a:solidFill>
                  <a:prstClr val="black"/>
                </a:solidFill>
                <a:effectLst/>
                <a:uLnTx/>
                <a:uFillTx/>
                <a:latin typeface="游ゴシック"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a:t>
            </a:fld>
            <a:endParaRPr kumimoji="1" lang="en-US" sz="1200" b="0" i="0" u="none" strike="noStrike" kern="1200" cap="none" spc="0" normalizeH="0" baseline="0" noProof="0" dirty="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548048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1" lang="en-US" sz="1200" b="0" i="0" u="none" strike="noStrike" kern="1200" cap="none" spc="0" normalizeH="0" baseline="0" noProof="0" smtClean="0">
                <a:ln>
                  <a:noFill/>
                </a:ln>
                <a:solidFill>
                  <a:prstClr val="black"/>
                </a:solidFill>
                <a:effectLst/>
                <a:uLnTx/>
                <a:uFillTx/>
                <a:latin typeface="游ゴシック"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en-US" sz="1200" b="0" i="0" u="none" strike="noStrike" kern="1200" cap="none" spc="0" normalizeH="0" baseline="0" noProof="0" dirty="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927844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タグの追加の画面はスキップして、確認画面へ</a:t>
            </a:r>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1893912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EC2</a:t>
            </a:r>
            <a:r>
              <a:rPr kumimoji="1" lang="ja-JP" altLang="en-US"/>
              <a:t>のトップ画面から。</a:t>
            </a:r>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4075385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デフォルトのまま次へ</a:t>
            </a:r>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2011182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2033203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キーペアのダウンロードをし忘れた場合の対処について確認しておくこと</a:t>
            </a:r>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1819836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1" lang="en-US" sz="1200" b="0" i="0" u="none" strike="noStrike" kern="1200" cap="none" spc="0" normalizeH="0" baseline="0" noProof="0" smtClean="0">
                <a:ln>
                  <a:noFill/>
                </a:ln>
                <a:solidFill>
                  <a:prstClr val="black"/>
                </a:solidFill>
                <a:effectLst/>
                <a:uLnTx/>
                <a:uFillTx/>
                <a:latin typeface="游ゴシック"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1" lang="en-US" sz="1200" b="0" i="0" u="none" strike="noStrike" kern="1200" cap="none" spc="0" normalizeH="0" baseline="0" noProof="0" dirty="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302438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val="2528922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3187201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9C3F2ED-74C5-7D4F-8560-0CC253E9A436}" type="slidenum">
              <a:rPr lang="en-US" smtClean="0"/>
              <a:pPr/>
              <a:t>46</a:t>
            </a:fld>
            <a:endParaRPr lang="en-US" dirty="0"/>
          </a:p>
        </p:txBody>
      </p:sp>
    </p:spTree>
    <p:extLst>
      <p:ext uri="{BB962C8B-B14F-4D97-AF65-F5344CB8AC3E}">
        <p14:creationId xmlns:p14="http://schemas.microsoft.com/office/powerpoint/2010/main" val="3458065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1" lang="en-US" sz="1200" b="0" i="0" u="none" strike="noStrike" kern="1200" cap="none" spc="0" normalizeH="0" baseline="0" noProof="0" smtClean="0">
                <a:ln>
                  <a:noFill/>
                </a:ln>
                <a:solidFill>
                  <a:prstClr val="black"/>
                </a:solidFill>
                <a:effectLst/>
                <a:uLnTx/>
                <a:uFillTx/>
                <a:latin typeface="游ゴシック"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1" lang="en-US" sz="1200" b="0" i="0" u="none" strike="noStrike" kern="1200" cap="none" spc="0" normalizeH="0" baseline="0" noProof="0" dirty="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2503180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2687848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pem</a:t>
            </a:r>
            <a:r>
              <a:rPr kumimoji="1" lang="ja-JP" altLang="en-US"/>
              <a:t>を選択したら、パスワードを復号をクリックする</a:t>
            </a:r>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3108907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9C3F2ED-74C5-7D4F-8560-0CC253E9A436}" type="slidenum">
              <a:rPr lang="en-US" smtClean="0"/>
              <a:pPr/>
              <a:t>49</a:t>
            </a:fld>
            <a:endParaRPr lang="en-US" dirty="0"/>
          </a:p>
        </p:txBody>
      </p:sp>
    </p:spTree>
    <p:extLst>
      <p:ext uri="{BB962C8B-B14F-4D97-AF65-F5344CB8AC3E}">
        <p14:creationId xmlns:p14="http://schemas.microsoft.com/office/powerpoint/2010/main" val="3674966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9C3F2ED-74C5-7D4F-8560-0CC253E9A436}" type="slidenum">
              <a:rPr lang="en-US" smtClean="0"/>
              <a:pPr/>
              <a:t>50</a:t>
            </a:fld>
            <a:endParaRPr lang="en-US" dirty="0"/>
          </a:p>
        </p:txBody>
      </p:sp>
    </p:spTree>
    <p:extLst>
      <p:ext uri="{BB962C8B-B14F-4D97-AF65-F5344CB8AC3E}">
        <p14:creationId xmlns:p14="http://schemas.microsoft.com/office/powerpoint/2010/main" val="96346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Power Shell</a:t>
            </a:r>
            <a:r>
              <a:rPr kumimoji="1" lang="ja-JP" altLang="en-US"/>
              <a:t>でマウントする場合</a:t>
            </a:r>
            <a:r>
              <a:rPr kumimoji="1" lang="en-US" altLang="ja-JP"/>
              <a:t>: </a:t>
            </a:r>
            <a:r>
              <a:rPr lang="en-US" altLang="ja-JP"/>
              <a:t>et use </a:t>
            </a:r>
            <a:r>
              <a:rPr lang="en-US" altLang="ja-JP" i="1">
                <a:effectLst/>
              </a:rPr>
              <a:t>Z</a:t>
            </a:r>
            <a:r>
              <a:rPr lang="en-US" altLang="ja-JP"/>
              <a:t>: \\[server]\share /user:[Domain]\[UserID] Password</a:t>
            </a:r>
            <a:endParaRPr kumimoji="1" lang="ja-JP" altLang="en-US"/>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2250620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altLang="ja-JP" sz="1920" b="0" i="0" kern="1200">
                <a:solidFill>
                  <a:schemeClr val="tx1"/>
                </a:solidFill>
                <a:effectLst/>
                <a:latin typeface="Amazon Ember Regular" charset="0"/>
                <a:ea typeface="+mn-ea"/>
                <a:cs typeface="+mn-cs"/>
              </a:rPr>
              <a:t>$client.DownloadFile("https://github.com/Microsoft/diskspd/releases/download/v2.0.21a/DiskSpd-2.0.21a.zip",”c:\DiskSpd-2.0.21a.zip")</a:t>
            </a:r>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3859415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altLang="ja-JP" sz="1920" b="0" i="0" kern="1200">
                <a:solidFill>
                  <a:schemeClr val="tx1"/>
                </a:solidFill>
                <a:effectLst/>
                <a:latin typeface="Amazon Ember Regular" charset="0"/>
                <a:ea typeface="+mn-ea"/>
                <a:cs typeface="+mn-cs"/>
              </a:rPr>
              <a:t>$client.DownloadFile("https://github.com/Microsoft/diskspd/releases/download/v2.0.21a/DiskSpd-2.0.21a.zip",”c:\DiskSpd-2.0.21a.zip")</a:t>
            </a:r>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pPr/>
              <a:t>55</a:t>
            </a:fld>
            <a:endParaRPr lang="en-US" dirty="0"/>
          </a:p>
        </p:txBody>
      </p:sp>
    </p:spTree>
    <p:extLst>
      <p:ext uri="{BB962C8B-B14F-4D97-AF65-F5344CB8AC3E}">
        <p14:creationId xmlns:p14="http://schemas.microsoft.com/office/powerpoint/2010/main" val="928921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altLang="ja-JP" sz="1920" b="0" i="0" kern="1200" dirty="0">
                <a:solidFill>
                  <a:schemeClr val="tx1"/>
                </a:solidFill>
                <a:effectLst/>
                <a:latin typeface="Amazon Ember Regular" charset="0"/>
                <a:ea typeface="+mn-ea"/>
                <a:cs typeface="+mn-cs"/>
              </a:rPr>
              <a:t># </a:t>
            </a:r>
            <a:r>
              <a:rPr lang="ja-JP" altLang="en-US" sz="1920" b="0" i="0" kern="1200" dirty="0">
                <a:solidFill>
                  <a:schemeClr val="tx1"/>
                </a:solidFill>
                <a:effectLst/>
                <a:latin typeface="Amazon Ember Regular" charset="0"/>
                <a:ea typeface="+mn-ea"/>
                <a:cs typeface="+mn-cs"/>
              </a:rPr>
              <a:t>ダウンロードクライアントを設定します</a:t>
            </a:r>
          </a:p>
          <a:p>
            <a:pPr marL="0" marR="0" lvl="0" indent="0" algn="l" defTabSz="731520" rtl="0" eaLnBrk="1" fontAlgn="auto" latinLnBrk="0" hangingPunct="1">
              <a:lnSpc>
                <a:spcPct val="100000"/>
              </a:lnSpc>
              <a:spcBef>
                <a:spcPts val="0"/>
              </a:spcBef>
              <a:spcAft>
                <a:spcPts val="0"/>
              </a:spcAft>
              <a:buClrTx/>
              <a:buSzTx/>
              <a:buFontTx/>
              <a:buNone/>
              <a:tabLst/>
              <a:defRPr/>
            </a:pPr>
            <a:r>
              <a:rPr lang="en-US" altLang="ja-JP" sz="1920" b="0" i="0" kern="1200" dirty="0">
                <a:solidFill>
                  <a:schemeClr val="tx1"/>
                </a:solidFill>
                <a:effectLst/>
                <a:latin typeface="Amazon Ember Regular" charset="0"/>
                <a:ea typeface="+mn-ea"/>
                <a:cs typeface="+mn-cs"/>
              </a:rPr>
              <a:t>$client = new-object </a:t>
            </a:r>
            <a:r>
              <a:rPr lang="en-US" altLang="ja-JP" sz="1920" b="0" i="0" kern="1200" dirty="0" err="1">
                <a:solidFill>
                  <a:schemeClr val="tx1"/>
                </a:solidFill>
                <a:effectLst/>
                <a:latin typeface="Amazon Ember Regular" charset="0"/>
                <a:ea typeface="+mn-ea"/>
                <a:cs typeface="+mn-cs"/>
              </a:rPr>
              <a:t>System.Net.WebClient</a:t>
            </a:r>
            <a:endParaRPr lang="en-US" altLang="ja-JP" sz="192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endParaRPr lang="en-US" altLang="ja-JP" sz="192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altLang="ja-JP" sz="1920" b="0" i="0" kern="1200" dirty="0">
                <a:solidFill>
                  <a:schemeClr val="tx1"/>
                </a:solidFill>
                <a:effectLst/>
                <a:latin typeface="Amazon Ember Regular" charset="0"/>
                <a:ea typeface="+mn-ea"/>
                <a:cs typeface="+mn-cs"/>
              </a:rPr>
              <a:t># </a:t>
            </a:r>
            <a:r>
              <a:rPr lang="ja-JP" altLang="en-US" sz="1920" b="0" i="0" kern="1200" dirty="0">
                <a:solidFill>
                  <a:schemeClr val="tx1"/>
                </a:solidFill>
                <a:effectLst/>
                <a:latin typeface="Amazon Ember Regular" charset="0"/>
                <a:ea typeface="+mn-ea"/>
                <a:cs typeface="+mn-cs"/>
              </a:rPr>
              <a:t>ダウンロードを実行します</a:t>
            </a:r>
          </a:p>
          <a:p>
            <a:pPr marL="0" marR="0" lvl="0" indent="0" algn="l" defTabSz="731520" rtl="0" eaLnBrk="1" fontAlgn="auto" latinLnBrk="0" hangingPunct="1">
              <a:lnSpc>
                <a:spcPct val="100000"/>
              </a:lnSpc>
              <a:spcBef>
                <a:spcPts val="0"/>
              </a:spcBef>
              <a:spcAft>
                <a:spcPts val="0"/>
              </a:spcAft>
              <a:buClrTx/>
              <a:buSzTx/>
              <a:buFontTx/>
              <a:buNone/>
              <a:tabLst/>
              <a:defRPr/>
            </a:pPr>
            <a:r>
              <a:rPr lang="en-US" altLang="ja-JP" sz="1920" b="0" i="0" kern="1200" dirty="0">
                <a:solidFill>
                  <a:schemeClr val="tx1"/>
                </a:solidFill>
                <a:effectLst/>
                <a:latin typeface="Amazon Ember Regular" charset="0"/>
                <a:ea typeface="+mn-ea"/>
                <a:cs typeface="+mn-cs"/>
              </a:rPr>
              <a:t>$</a:t>
            </a:r>
            <a:r>
              <a:rPr lang="en-US" altLang="ja-JP" sz="1920" b="0" i="0" kern="1200" dirty="0" err="1">
                <a:solidFill>
                  <a:schemeClr val="tx1"/>
                </a:solidFill>
                <a:effectLst/>
                <a:latin typeface="Amazon Ember Regular" charset="0"/>
                <a:ea typeface="+mn-ea"/>
                <a:cs typeface="+mn-cs"/>
              </a:rPr>
              <a:t>client.DownloadFile</a:t>
            </a:r>
            <a:r>
              <a:rPr lang="en-US" altLang="ja-JP" sz="1920" b="0" i="0" kern="1200" dirty="0">
                <a:solidFill>
                  <a:schemeClr val="tx1"/>
                </a:solidFill>
                <a:effectLst/>
                <a:latin typeface="Amazon Ember Regular" charset="0"/>
                <a:ea typeface="+mn-ea"/>
                <a:cs typeface="+mn-cs"/>
              </a:rPr>
              <a:t>("https://github.com/</a:t>
            </a:r>
            <a:r>
              <a:rPr lang="en-US" altLang="ja-JP" sz="1920" b="0" i="0" kern="1200" dirty="0" err="1">
                <a:solidFill>
                  <a:schemeClr val="tx1"/>
                </a:solidFill>
                <a:effectLst/>
                <a:latin typeface="Amazon Ember Regular" charset="0"/>
                <a:ea typeface="+mn-ea"/>
                <a:cs typeface="+mn-cs"/>
              </a:rPr>
              <a:t>microsoft</a:t>
            </a:r>
            <a:r>
              <a:rPr lang="en-US" altLang="ja-JP" sz="1920" b="0" i="0" kern="1200" dirty="0">
                <a:solidFill>
                  <a:schemeClr val="tx1"/>
                </a:solidFill>
                <a:effectLst/>
                <a:latin typeface="Amazon Ember Regular" charset="0"/>
                <a:ea typeface="+mn-ea"/>
                <a:cs typeface="+mn-cs"/>
              </a:rPr>
              <a:t>/</a:t>
            </a:r>
            <a:r>
              <a:rPr lang="en-US" altLang="ja-JP" sz="1920" b="0" i="0" kern="1200" dirty="0" err="1">
                <a:solidFill>
                  <a:schemeClr val="tx1"/>
                </a:solidFill>
                <a:effectLst/>
                <a:latin typeface="Amazon Ember Regular" charset="0"/>
                <a:ea typeface="+mn-ea"/>
                <a:cs typeface="+mn-cs"/>
              </a:rPr>
              <a:t>diskspd</a:t>
            </a:r>
            <a:r>
              <a:rPr lang="en-US" altLang="ja-JP" sz="1920" b="0" i="0" kern="1200" dirty="0">
                <a:solidFill>
                  <a:schemeClr val="tx1"/>
                </a:solidFill>
                <a:effectLst/>
                <a:latin typeface="Amazon Ember Regular" charset="0"/>
                <a:ea typeface="+mn-ea"/>
                <a:cs typeface="+mn-cs"/>
              </a:rPr>
              <a:t>/releases/download/v2.0.21a/</a:t>
            </a:r>
            <a:r>
              <a:rPr lang="en-US" altLang="ja-JP" sz="1920" b="0" i="0" kern="1200" dirty="0" err="1">
                <a:solidFill>
                  <a:schemeClr val="tx1"/>
                </a:solidFill>
                <a:effectLst/>
                <a:latin typeface="Amazon Ember Regular" charset="0"/>
                <a:ea typeface="+mn-ea"/>
                <a:cs typeface="+mn-cs"/>
              </a:rPr>
              <a:t>DiskSpd.zip","c</a:t>
            </a:r>
            <a:r>
              <a:rPr lang="en-US" altLang="ja-JP" sz="1920" b="0" i="0" kern="1200" dirty="0">
                <a:solidFill>
                  <a:schemeClr val="tx1"/>
                </a:solidFill>
                <a:effectLst/>
                <a:latin typeface="Amazon Ember Regular" charset="0"/>
                <a:ea typeface="+mn-ea"/>
                <a:cs typeface="+mn-cs"/>
              </a:rPr>
              <a:t>:\DiskSpd.zip")</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altLang="ja-JP" sz="192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altLang="ja-JP" sz="1920" b="0" i="0" kern="1200" dirty="0">
                <a:solidFill>
                  <a:schemeClr val="tx1"/>
                </a:solidFill>
                <a:effectLst/>
                <a:latin typeface="Amazon Ember Regular" charset="0"/>
                <a:ea typeface="+mn-ea"/>
                <a:cs typeface="+mn-cs"/>
              </a:rPr>
              <a:t># </a:t>
            </a:r>
            <a:r>
              <a:rPr lang="ja-JP" altLang="en-US" sz="1920" b="0" i="0" kern="1200" dirty="0">
                <a:solidFill>
                  <a:schemeClr val="tx1"/>
                </a:solidFill>
                <a:effectLst/>
                <a:latin typeface="Amazon Ember Regular" charset="0"/>
                <a:ea typeface="+mn-ea"/>
                <a:cs typeface="+mn-cs"/>
              </a:rPr>
              <a:t>ダウンロードしたファイルを展開します</a:t>
            </a:r>
          </a:p>
          <a:p>
            <a:pPr marL="0" marR="0" lvl="0" indent="0" algn="l" defTabSz="731520" rtl="0" eaLnBrk="1" fontAlgn="auto" latinLnBrk="0" hangingPunct="1">
              <a:lnSpc>
                <a:spcPct val="100000"/>
              </a:lnSpc>
              <a:spcBef>
                <a:spcPts val="0"/>
              </a:spcBef>
              <a:spcAft>
                <a:spcPts val="0"/>
              </a:spcAft>
              <a:buClrTx/>
              <a:buSzTx/>
              <a:buFontTx/>
              <a:buNone/>
              <a:tabLst/>
              <a:defRPr/>
            </a:pPr>
            <a:r>
              <a:rPr lang="en-US" altLang="ja-JP" sz="1920" b="0" i="0" kern="1200" dirty="0">
                <a:solidFill>
                  <a:schemeClr val="tx1"/>
                </a:solidFill>
                <a:effectLst/>
                <a:latin typeface="Amazon Ember Regular" charset="0"/>
                <a:ea typeface="+mn-ea"/>
                <a:cs typeface="+mn-cs"/>
              </a:rPr>
              <a:t>Expand-Archive -</a:t>
            </a:r>
            <a:r>
              <a:rPr lang="en-US" altLang="ja-JP" sz="1920" b="0" i="0" kern="1200" dirty="0" err="1">
                <a:solidFill>
                  <a:schemeClr val="tx1"/>
                </a:solidFill>
                <a:effectLst/>
                <a:latin typeface="Amazon Ember Regular" charset="0"/>
                <a:ea typeface="+mn-ea"/>
                <a:cs typeface="+mn-cs"/>
              </a:rPr>
              <a:t>LiteralPath</a:t>
            </a:r>
            <a:r>
              <a:rPr lang="en-US" altLang="ja-JP" sz="1920" b="0" i="0" kern="1200" dirty="0">
                <a:solidFill>
                  <a:schemeClr val="tx1"/>
                </a:solidFill>
                <a:effectLst/>
                <a:latin typeface="Amazon Ember Regular" charset="0"/>
                <a:ea typeface="+mn-ea"/>
                <a:cs typeface="+mn-cs"/>
              </a:rPr>
              <a:t> c:\DiskSpd.zip -</a:t>
            </a:r>
            <a:r>
              <a:rPr lang="en-US" altLang="ja-JP" sz="1920" b="0" i="0" kern="1200" dirty="0" err="1">
                <a:solidFill>
                  <a:schemeClr val="tx1"/>
                </a:solidFill>
                <a:effectLst/>
                <a:latin typeface="Amazon Ember Regular" charset="0"/>
                <a:ea typeface="+mn-ea"/>
                <a:cs typeface="+mn-cs"/>
              </a:rPr>
              <a:t>DestinationPath</a:t>
            </a:r>
            <a:r>
              <a:rPr lang="en-US" altLang="ja-JP" sz="1920" b="0" i="0" kern="1200" dirty="0">
                <a:solidFill>
                  <a:schemeClr val="tx1"/>
                </a:solidFill>
                <a:effectLst/>
                <a:latin typeface="Amazon Ember Regular" charset="0"/>
                <a:ea typeface="+mn-ea"/>
                <a:cs typeface="+mn-cs"/>
              </a:rPr>
              <a:t> C:\DISKSPD</a:t>
            </a:r>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pPr/>
              <a:t>56</a:t>
            </a:fld>
            <a:endParaRPr lang="en-US" dirty="0"/>
          </a:p>
        </p:txBody>
      </p:sp>
    </p:spTree>
    <p:extLst>
      <p:ext uri="{BB962C8B-B14F-4D97-AF65-F5344CB8AC3E}">
        <p14:creationId xmlns:p14="http://schemas.microsoft.com/office/powerpoint/2010/main" val="3378669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altLang="ja-JP" sz="1920" b="0" i="0" kern="1200" dirty="0">
                <a:solidFill>
                  <a:schemeClr val="tx1"/>
                </a:solidFill>
                <a:effectLst/>
                <a:latin typeface="Amazon Ember Regular" charset="0"/>
                <a:ea typeface="+mn-ea"/>
                <a:cs typeface="+mn-cs"/>
              </a:rPr>
              <a:t># </a:t>
            </a:r>
            <a:r>
              <a:rPr lang="ja-JP" altLang="en-US" sz="1920" b="0" i="0" kern="1200" dirty="0">
                <a:solidFill>
                  <a:schemeClr val="tx1"/>
                </a:solidFill>
                <a:effectLst/>
                <a:latin typeface="Amazon Ember Regular" charset="0"/>
                <a:ea typeface="+mn-ea"/>
                <a:cs typeface="+mn-cs"/>
              </a:rPr>
              <a:t>ランダムな文字列を生成します</a:t>
            </a:r>
          </a:p>
          <a:p>
            <a:pPr marL="0" marR="0" lvl="0" indent="0" algn="l" defTabSz="731520" rtl="0" eaLnBrk="1" fontAlgn="auto" latinLnBrk="0" hangingPunct="1">
              <a:lnSpc>
                <a:spcPct val="100000"/>
              </a:lnSpc>
              <a:spcBef>
                <a:spcPts val="0"/>
              </a:spcBef>
              <a:spcAft>
                <a:spcPts val="0"/>
              </a:spcAft>
              <a:buClrTx/>
              <a:buSzTx/>
              <a:buFontTx/>
              <a:buNone/>
              <a:tabLst/>
              <a:defRPr/>
            </a:pPr>
            <a:r>
              <a:rPr lang="en-US" altLang="ja-JP" sz="1920" b="0" i="0" kern="1200" dirty="0">
                <a:solidFill>
                  <a:schemeClr val="tx1"/>
                </a:solidFill>
                <a:effectLst/>
                <a:latin typeface="Amazon Ember Regular" charset="0"/>
                <a:ea typeface="+mn-ea"/>
                <a:cs typeface="+mn-cs"/>
              </a:rPr>
              <a:t>$random = $(Get-Random)</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altLang="ja-JP" sz="192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altLang="ja-JP" sz="1920" b="0" i="0" kern="1200" dirty="0">
                <a:solidFill>
                  <a:schemeClr val="tx1"/>
                </a:solidFill>
                <a:effectLst/>
                <a:latin typeface="Amazon Ember Regular" charset="0"/>
                <a:ea typeface="+mn-ea"/>
                <a:cs typeface="+mn-cs"/>
              </a:rPr>
              <a:t># </a:t>
            </a:r>
            <a:r>
              <a:rPr lang="ja-JP" altLang="en-US" sz="1920" b="0" i="0" kern="1200" dirty="0">
                <a:solidFill>
                  <a:schemeClr val="tx1"/>
                </a:solidFill>
                <a:effectLst/>
                <a:latin typeface="Amazon Ember Regular" charset="0"/>
                <a:ea typeface="+mn-ea"/>
                <a:cs typeface="+mn-cs"/>
              </a:rPr>
              <a:t>ファイルサーバーに</a:t>
            </a:r>
            <a:r>
              <a:rPr lang="en-US" altLang="ja-JP" sz="1920" b="0" i="0" kern="1200" dirty="0">
                <a:solidFill>
                  <a:schemeClr val="tx1"/>
                </a:solidFill>
                <a:effectLst/>
                <a:latin typeface="Amazon Ember Regular" charset="0"/>
                <a:ea typeface="+mn-ea"/>
                <a:cs typeface="+mn-cs"/>
              </a:rPr>
              <a:t>1GB</a:t>
            </a:r>
            <a:r>
              <a:rPr lang="ja-JP" altLang="en-US" sz="1920" b="0" i="0" kern="1200" dirty="0">
                <a:solidFill>
                  <a:schemeClr val="tx1"/>
                </a:solidFill>
                <a:effectLst/>
                <a:latin typeface="Amazon Ember Regular" charset="0"/>
                <a:ea typeface="+mn-ea"/>
                <a:cs typeface="+mn-cs"/>
              </a:rPr>
              <a:t>のファイルを作ります</a:t>
            </a:r>
          </a:p>
          <a:p>
            <a:pPr marL="0" marR="0" lvl="0" indent="0" algn="l" defTabSz="731520" rtl="0" eaLnBrk="1" fontAlgn="auto" latinLnBrk="0" hangingPunct="1">
              <a:lnSpc>
                <a:spcPct val="100000"/>
              </a:lnSpc>
              <a:spcBef>
                <a:spcPts val="0"/>
              </a:spcBef>
              <a:spcAft>
                <a:spcPts val="0"/>
              </a:spcAft>
              <a:buClrTx/>
              <a:buSzTx/>
              <a:buFontTx/>
              <a:buNone/>
              <a:tabLst/>
              <a:defRPr/>
            </a:pPr>
            <a:r>
              <a:rPr lang="en-US" altLang="ja-JP" sz="1920" b="0" i="0" kern="1200" dirty="0" err="1">
                <a:solidFill>
                  <a:schemeClr val="tx1"/>
                </a:solidFill>
                <a:effectLst/>
                <a:latin typeface="Amazon Ember Regular" charset="0"/>
                <a:ea typeface="+mn-ea"/>
                <a:cs typeface="+mn-cs"/>
              </a:rPr>
              <a:t>fsutil</a:t>
            </a:r>
            <a:r>
              <a:rPr lang="en-US" altLang="ja-JP" sz="1920" b="0" i="0" kern="1200" dirty="0">
                <a:solidFill>
                  <a:schemeClr val="tx1"/>
                </a:solidFill>
                <a:effectLst/>
                <a:latin typeface="Amazon Ember Regular" charset="0"/>
                <a:ea typeface="+mn-ea"/>
                <a:cs typeface="+mn-cs"/>
              </a:rPr>
              <a:t> file </a:t>
            </a:r>
            <a:r>
              <a:rPr lang="en-US" altLang="ja-JP" sz="1920" b="0" i="0" kern="1200" dirty="0" err="1">
                <a:solidFill>
                  <a:schemeClr val="tx1"/>
                </a:solidFill>
                <a:effectLst/>
                <a:latin typeface="Amazon Ember Regular" charset="0"/>
                <a:ea typeface="+mn-ea"/>
                <a:cs typeface="+mn-cs"/>
              </a:rPr>
              <a:t>createnew</a:t>
            </a:r>
            <a:r>
              <a:rPr lang="en-US" altLang="ja-JP" sz="1920" b="0" i="0" kern="1200" dirty="0">
                <a:solidFill>
                  <a:schemeClr val="tx1"/>
                </a:solidFill>
                <a:effectLst/>
                <a:latin typeface="Amazon Ember Regular" charset="0"/>
                <a:ea typeface="+mn-ea"/>
                <a:cs typeface="+mn-cs"/>
              </a:rPr>
              <a:t> Z:\${env:computername}-$random.dat 1000000000</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altLang="ja-JP" sz="192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altLang="ja-JP" sz="1920" b="0" i="0" kern="1200" dirty="0">
                <a:solidFill>
                  <a:schemeClr val="tx1"/>
                </a:solidFill>
                <a:effectLst/>
                <a:latin typeface="Amazon Ember Regular" charset="0"/>
                <a:ea typeface="+mn-ea"/>
                <a:cs typeface="+mn-cs"/>
              </a:rPr>
              <a:t># </a:t>
            </a:r>
            <a:r>
              <a:rPr lang="ja-JP" altLang="en-US" sz="1920" b="0" i="0" kern="1200" dirty="0">
                <a:solidFill>
                  <a:schemeClr val="tx1"/>
                </a:solidFill>
                <a:effectLst/>
                <a:latin typeface="Amazon Ember Regular" charset="0"/>
                <a:ea typeface="+mn-ea"/>
                <a:cs typeface="+mn-cs"/>
              </a:rPr>
              <a:t>ここで</a:t>
            </a:r>
            <a:r>
              <a:rPr lang="en-US" altLang="ja-JP" sz="1920" b="0" i="0" kern="1200" dirty="0">
                <a:solidFill>
                  <a:schemeClr val="tx1"/>
                </a:solidFill>
                <a:effectLst/>
                <a:latin typeface="Amazon Ember Regular" charset="0"/>
                <a:ea typeface="+mn-ea"/>
                <a:cs typeface="+mn-cs"/>
              </a:rPr>
              <a:t>Task Manager</a:t>
            </a:r>
            <a:r>
              <a:rPr lang="ja-JP" altLang="en-US" sz="1920" b="0" i="0" kern="1200" dirty="0">
                <a:solidFill>
                  <a:schemeClr val="tx1"/>
                </a:solidFill>
                <a:effectLst/>
                <a:latin typeface="Amazon Ember Regular" charset="0"/>
                <a:ea typeface="+mn-ea"/>
                <a:cs typeface="+mn-cs"/>
              </a:rPr>
              <a:t>と</a:t>
            </a:r>
            <a:r>
              <a:rPr lang="en-US" altLang="ja-JP" sz="1920" b="0" i="0" kern="1200" dirty="0">
                <a:solidFill>
                  <a:schemeClr val="tx1"/>
                </a:solidFill>
                <a:effectLst/>
                <a:latin typeface="Amazon Ember Regular" charset="0"/>
                <a:ea typeface="+mn-ea"/>
                <a:cs typeface="+mn-cs"/>
              </a:rPr>
              <a:t>Resource Monitor</a:t>
            </a:r>
            <a:r>
              <a:rPr lang="ja-JP" altLang="en-US" sz="1920" b="0" i="0" kern="1200" dirty="0">
                <a:solidFill>
                  <a:schemeClr val="tx1"/>
                </a:solidFill>
                <a:effectLst/>
                <a:latin typeface="Amazon Ember Regular" charset="0"/>
                <a:ea typeface="+mn-ea"/>
                <a:cs typeface="+mn-cs"/>
              </a:rPr>
              <a:t>を起動しておきましょう</a:t>
            </a:r>
            <a:endParaRPr lang="en-US" altLang="ja-JP" sz="192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endParaRPr lang="ja-JP" altLang="en-US" sz="192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altLang="ja-JP" sz="1920" b="0" i="0" kern="1200" dirty="0">
                <a:solidFill>
                  <a:schemeClr val="tx1"/>
                </a:solidFill>
                <a:effectLst/>
                <a:latin typeface="Amazon Ember Regular" charset="0"/>
                <a:ea typeface="+mn-ea"/>
                <a:cs typeface="+mn-cs"/>
              </a:rPr>
              <a:t># </a:t>
            </a:r>
            <a:r>
              <a:rPr lang="ja-JP" altLang="en-US" sz="1920" b="0" i="0" kern="1200" dirty="0">
                <a:solidFill>
                  <a:schemeClr val="tx1"/>
                </a:solidFill>
                <a:effectLst/>
                <a:latin typeface="Amazon Ember Regular" charset="0"/>
                <a:ea typeface="+mn-ea"/>
                <a:cs typeface="+mn-cs"/>
              </a:rPr>
              <a:t>読み込みのテストを行います</a:t>
            </a:r>
          </a:p>
          <a:p>
            <a:pPr marL="0" marR="0" lvl="0" indent="0" algn="l" defTabSz="731520" rtl="0" eaLnBrk="1" fontAlgn="auto" latinLnBrk="0" hangingPunct="1">
              <a:lnSpc>
                <a:spcPct val="100000"/>
              </a:lnSpc>
              <a:spcBef>
                <a:spcPts val="0"/>
              </a:spcBef>
              <a:spcAft>
                <a:spcPts val="0"/>
              </a:spcAft>
              <a:buClrTx/>
              <a:buSzTx/>
              <a:buFontTx/>
              <a:buNone/>
              <a:tabLst/>
              <a:defRPr/>
            </a:pPr>
            <a:r>
              <a:rPr lang="en-US" altLang="ja-JP" sz="1920" b="0" i="0" kern="1200" dirty="0">
                <a:solidFill>
                  <a:schemeClr val="tx1"/>
                </a:solidFill>
                <a:effectLst/>
                <a:latin typeface="Amazon Ember Regular" charset="0"/>
                <a:ea typeface="+mn-ea"/>
                <a:cs typeface="+mn-cs"/>
              </a:rPr>
              <a:t>C:\DiskSpd\amd64\DiskSpd.exe -d60 -w0 -r -t1 -o32 -b64K -Su -L Z:\${env:computername}-$random.dat</a:t>
            </a:r>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pPr/>
              <a:t>57</a:t>
            </a:fld>
            <a:endParaRPr lang="en-US" dirty="0"/>
          </a:p>
        </p:txBody>
      </p:sp>
    </p:spTree>
    <p:extLst>
      <p:ext uri="{BB962C8B-B14F-4D97-AF65-F5344CB8AC3E}">
        <p14:creationId xmlns:p14="http://schemas.microsoft.com/office/powerpoint/2010/main" val="4247798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lang="en-US" altLang="ja-JP" sz="1920" b="0" i="0" kern="1200">
              <a:solidFill>
                <a:schemeClr val="tx1"/>
              </a:solidFill>
              <a:effectLst/>
              <a:latin typeface="Amazon Ember Regular" charset="0"/>
              <a:ea typeface="+mn-ea"/>
              <a:cs typeface="+mn-cs"/>
            </a:endParaRPr>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pPr/>
              <a:t>58</a:t>
            </a:fld>
            <a:endParaRPr lang="en-US" dirty="0"/>
          </a:p>
        </p:txBody>
      </p:sp>
    </p:spTree>
    <p:extLst>
      <p:ext uri="{BB962C8B-B14F-4D97-AF65-F5344CB8AC3E}">
        <p14:creationId xmlns:p14="http://schemas.microsoft.com/office/powerpoint/2010/main" val="2077240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680056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altLang="ja-JP" sz="1920" b="0" i="0" kern="1200" dirty="0">
                <a:solidFill>
                  <a:schemeClr val="tx1"/>
                </a:solidFill>
                <a:effectLst/>
                <a:latin typeface="Amazon Ember Regular" charset="0"/>
                <a:ea typeface="+mn-ea"/>
                <a:cs typeface="+mn-cs"/>
              </a:rPr>
              <a:t># </a:t>
            </a:r>
            <a:r>
              <a:rPr lang="ja-JP" altLang="en-US" sz="1920" b="0" i="0" kern="1200" dirty="0">
                <a:solidFill>
                  <a:schemeClr val="tx1"/>
                </a:solidFill>
                <a:effectLst/>
                <a:latin typeface="Amazon Ember Regular" charset="0"/>
                <a:ea typeface="+mn-ea"/>
                <a:cs typeface="+mn-cs"/>
              </a:rPr>
              <a:t>ランダムな文字列を生成します</a:t>
            </a:r>
          </a:p>
          <a:p>
            <a:pPr marL="0" marR="0" lvl="0" indent="0" algn="l" defTabSz="731520" rtl="0" eaLnBrk="1" fontAlgn="auto" latinLnBrk="0" hangingPunct="1">
              <a:lnSpc>
                <a:spcPct val="100000"/>
              </a:lnSpc>
              <a:spcBef>
                <a:spcPts val="0"/>
              </a:spcBef>
              <a:spcAft>
                <a:spcPts val="0"/>
              </a:spcAft>
              <a:buClrTx/>
              <a:buSzTx/>
              <a:buFontTx/>
              <a:buNone/>
              <a:tabLst/>
              <a:defRPr/>
            </a:pPr>
            <a:r>
              <a:rPr lang="en-US" altLang="ja-JP" sz="1920" b="0" i="0" kern="1200" dirty="0">
                <a:solidFill>
                  <a:schemeClr val="tx1"/>
                </a:solidFill>
                <a:effectLst/>
                <a:latin typeface="Amazon Ember Regular" charset="0"/>
                <a:ea typeface="+mn-ea"/>
                <a:cs typeface="+mn-cs"/>
              </a:rPr>
              <a:t>$random = $(Get-Random)</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altLang="ja-JP" sz="192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altLang="ja-JP" sz="1920" b="0" i="0" kern="1200" dirty="0">
                <a:solidFill>
                  <a:schemeClr val="tx1"/>
                </a:solidFill>
                <a:effectLst/>
                <a:latin typeface="Amazon Ember Regular" charset="0"/>
                <a:ea typeface="+mn-ea"/>
                <a:cs typeface="+mn-cs"/>
              </a:rPr>
              <a:t># </a:t>
            </a:r>
            <a:r>
              <a:rPr lang="ja-JP" altLang="en-US" sz="1920" b="0" i="0" kern="1200" dirty="0">
                <a:solidFill>
                  <a:schemeClr val="tx1"/>
                </a:solidFill>
                <a:effectLst/>
                <a:latin typeface="Amazon Ember Regular" charset="0"/>
                <a:ea typeface="+mn-ea"/>
                <a:cs typeface="+mn-cs"/>
              </a:rPr>
              <a:t>書き込みのテストを行います</a:t>
            </a:r>
          </a:p>
          <a:p>
            <a:pPr marL="0" marR="0" lvl="0" indent="0" algn="l" defTabSz="731520" rtl="0" eaLnBrk="1" fontAlgn="auto" latinLnBrk="0" hangingPunct="1">
              <a:lnSpc>
                <a:spcPct val="100000"/>
              </a:lnSpc>
              <a:spcBef>
                <a:spcPts val="0"/>
              </a:spcBef>
              <a:spcAft>
                <a:spcPts val="0"/>
              </a:spcAft>
              <a:buClrTx/>
              <a:buSzTx/>
              <a:buFontTx/>
              <a:buNone/>
              <a:tabLst/>
              <a:defRPr/>
            </a:pPr>
            <a:r>
              <a:rPr lang="en-US" altLang="ja-JP" sz="1920" b="0" i="0" kern="1200" dirty="0">
                <a:solidFill>
                  <a:schemeClr val="tx1"/>
                </a:solidFill>
                <a:effectLst/>
                <a:latin typeface="Amazon Ember Regular" charset="0"/>
                <a:ea typeface="+mn-ea"/>
                <a:cs typeface="+mn-cs"/>
              </a:rPr>
              <a:t>C:\DiskSpd\amd64\DiskSpd.exe -d60 -c2G -s64K -w100 -t1 -o32 -b64K -</a:t>
            </a:r>
            <a:r>
              <a:rPr lang="en-US" altLang="ja-JP" sz="1920" b="0" i="0" kern="1200" dirty="0" err="1">
                <a:solidFill>
                  <a:schemeClr val="tx1"/>
                </a:solidFill>
                <a:effectLst/>
                <a:latin typeface="Amazon Ember Regular" charset="0"/>
                <a:ea typeface="+mn-ea"/>
                <a:cs typeface="+mn-cs"/>
              </a:rPr>
              <a:t>Sh</a:t>
            </a:r>
            <a:r>
              <a:rPr lang="en-US" altLang="ja-JP" sz="1920" b="0" i="0" kern="1200" dirty="0">
                <a:solidFill>
                  <a:schemeClr val="tx1"/>
                </a:solidFill>
                <a:effectLst/>
                <a:latin typeface="Amazon Ember Regular" charset="0"/>
                <a:ea typeface="+mn-ea"/>
                <a:cs typeface="+mn-cs"/>
              </a:rPr>
              <a:t> -L Z:\${env:computername}-$random.dat</a:t>
            </a:r>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pPr/>
              <a:t>59</a:t>
            </a:fld>
            <a:endParaRPr lang="en-US" dirty="0"/>
          </a:p>
        </p:txBody>
      </p:sp>
    </p:spTree>
    <p:extLst>
      <p:ext uri="{BB962C8B-B14F-4D97-AF65-F5344CB8AC3E}">
        <p14:creationId xmlns:p14="http://schemas.microsoft.com/office/powerpoint/2010/main" val="1486141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lang="en-US" altLang="ja-JP" sz="1920" b="0" i="0" kern="1200">
              <a:solidFill>
                <a:schemeClr val="tx1"/>
              </a:solidFill>
              <a:effectLst/>
              <a:latin typeface="Amazon Ember Regular" charset="0"/>
              <a:ea typeface="+mn-ea"/>
              <a:cs typeface="+mn-cs"/>
            </a:endParaRPr>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val="517997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AWS </a:t>
            </a:r>
            <a:r>
              <a:rPr lang="en-US" sz="2000" b="0" i="0" kern="1200" dirty="0" err="1">
                <a:solidFill>
                  <a:schemeClr val="tx1"/>
                </a:solidFill>
                <a:effectLst/>
                <a:latin typeface="Amazon Ember Regular" charset="0"/>
                <a:ea typeface="+mn-ea"/>
                <a:cs typeface="+mn-cs"/>
              </a:rPr>
              <a:t>DataSync</a:t>
            </a:r>
            <a:r>
              <a:rPr lang="en-US" sz="2000" b="0" i="0" kern="1200" dirty="0">
                <a:solidFill>
                  <a:schemeClr val="tx1"/>
                </a:solidFill>
                <a:effectLst/>
                <a:latin typeface="Amazon Ember Regular" charset="0"/>
                <a:ea typeface="+mn-ea"/>
                <a:cs typeface="+mn-cs"/>
              </a:rPr>
              <a:t> makes it simple and fast to move large amounts of data online between on-premises storage and Amazon S3, Amazon Elastic File System (Amazon EFS), or Amazon </a:t>
            </a:r>
            <a:r>
              <a:rPr lang="en-US" sz="2000" b="0" i="0" kern="1200" dirty="0" err="1">
                <a:solidFill>
                  <a:schemeClr val="tx1"/>
                </a:solidFill>
                <a:effectLst/>
                <a:latin typeface="Amazon Ember Regular" charset="0"/>
                <a:ea typeface="+mn-ea"/>
                <a:cs typeface="+mn-cs"/>
              </a:rPr>
              <a:t>FSx</a:t>
            </a:r>
            <a:r>
              <a:rPr lang="en-US" sz="2000" b="0" i="0" kern="1200" dirty="0">
                <a:solidFill>
                  <a:schemeClr val="tx1"/>
                </a:solidFill>
                <a:effectLst/>
                <a:latin typeface="Amazon Ember Regular" charset="0"/>
                <a:ea typeface="+mn-ea"/>
                <a:cs typeface="+mn-cs"/>
              </a:rPr>
              <a:t> for Windows File Server. Manual tasks related to data transfers can slow down migrations and burden IT operations. </a:t>
            </a:r>
            <a:r>
              <a:rPr lang="en-US" sz="2000" b="0" i="0" kern="1200" dirty="0" err="1">
                <a:solidFill>
                  <a:schemeClr val="tx1"/>
                </a:solidFill>
                <a:effectLst/>
                <a:latin typeface="Amazon Ember Regular" charset="0"/>
                <a:ea typeface="+mn-ea"/>
                <a:cs typeface="+mn-cs"/>
              </a:rPr>
              <a:t>DataSync</a:t>
            </a:r>
            <a:r>
              <a:rPr lang="en-US" sz="2000" b="0" i="0" kern="1200" dirty="0">
                <a:solidFill>
                  <a:schemeClr val="tx1"/>
                </a:solidFill>
                <a:effectLst/>
                <a:latin typeface="Amazon Ember Regular" charset="0"/>
                <a:ea typeface="+mn-ea"/>
                <a:cs typeface="+mn-cs"/>
              </a:rPr>
              <a:t> eliminates or automatically handles many of these tasks, including scripting copy jobs, scheduling and monitoring transfers, validating data, and optimizing network utilization.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The </a:t>
            </a:r>
            <a:r>
              <a:rPr lang="en-US" sz="2000" b="0" i="0" kern="1200" dirty="0" err="1">
                <a:solidFill>
                  <a:schemeClr val="tx1"/>
                </a:solidFill>
                <a:effectLst/>
                <a:latin typeface="Amazon Ember Regular" charset="0"/>
                <a:ea typeface="+mn-ea"/>
                <a:cs typeface="+mn-cs"/>
              </a:rPr>
              <a:t>DataSync</a:t>
            </a:r>
            <a:r>
              <a:rPr lang="en-US" sz="2000" b="0" i="0" kern="1200" dirty="0">
                <a:solidFill>
                  <a:schemeClr val="tx1"/>
                </a:solidFill>
                <a:effectLst/>
                <a:latin typeface="Amazon Ember Regular" charset="0"/>
                <a:ea typeface="+mn-ea"/>
                <a:cs typeface="+mn-cs"/>
              </a:rPr>
              <a:t> software agent connects to your Network File System (NFS) and Server Message Block (SMB) storage, so you don’t have to modify your applications.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2000" b="0" i="0" kern="1200" dirty="0" err="1">
                <a:solidFill>
                  <a:schemeClr val="tx1"/>
                </a:solidFill>
                <a:effectLst/>
                <a:latin typeface="Amazon Ember Regular" charset="0"/>
                <a:ea typeface="+mn-ea"/>
                <a:cs typeface="+mn-cs"/>
              </a:rPr>
              <a:t>DataSync</a:t>
            </a:r>
            <a:r>
              <a:rPr lang="en-US" sz="2000" b="0" i="0" kern="1200" dirty="0">
                <a:solidFill>
                  <a:schemeClr val="tx1"/>
                </a:solidFill>
                <a:effectLst/>
                <a:latin typeface="Amazon Ember Regular" charset="0"/>
                <a:ea typeface="+mn-ea"/>
                <a:cs typeface="+mn-cs"/>
              </a:rPr>
              <a:t> can transfer hundreds of terabytes and millions of files at speeds up to 10 times faster than open-source tools, over the internet or via AWS Direct Connect links. Getting started with </a:t>
            </a:r>
            <a:r>
              <a:rPr lang="en-US" sz="2000" b="0" i="0" kern="1200" dirty="0" err="1">
                <a:solidFill>
                  <a:schemeClr val="tx1"/>
                </a:solidFill>
                <a:effectLst/>
                <a:latin typeface="Amazon Ember Regular" charset="0"/>
                <a:ea typeface="+mn-ea"/>
                <a:cs typeface="+mn-cs"/>
              </a:rPr>
              <a:t>DataSync</a:t>
            </a:r>
            <a:r>
              <a:rPr lang="en-US" sz="2000" b="0" i="0" kern="1200" dirty="0">
                <a:solidFill>
                  <a:schemeClr val="tx1"/>
                </a:solidFill>
                <a:effectLst/>
                <a:latin typeface="Amazon Ember Regular" charset="0"/>
                <a:ea typeface="+mn-ea"/>
                <a:cs typeface="+mn-cs"/>
              </a:rPr>
              <a:t> is easy: deploy the </a:t>
            </a:r>
            <a:r>
              <a:rPr lang="en-US" sz="2000" b="0" i="0" kern="1200" dirty="0" err="1">
                <a:solidFill>
                  <a:schemeClr val="tx1"/>
                </a:solidFill>
                <a:effectLst/>
                <a:latin typeface="Amazon Ember Regular" charset="0"/>
                <a:ea typeface="+mn-ea"/>
                <a:cs typeface="+mn-cs"/>
              </a:rPr>
              <a:t>DataSync</a:t>
            </a:r>
            <a:r>
              <a:rPr lang="en-US" sz="2000" b="0" i="0" kern="1200" dirty="0">
                <a:solidFill>
                  <a:schemeClr val="tx1"/>
                </a:solidFill>
                <a:effectLst/>
                <a:latin typeface="Amazon Ember Regular" charset="0"/>
                <a:ea typeface="+mn-ea"/>
                <a:cs typeface="+mn-cs"/>
              </a:rPr>
              <a:t> agent, connect it to your file system, select your AWS storage resources, and start moving data between them. You pay only for the data you move.</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2000" dirty="0"/>
              <a:t>As I mentioned earlier, </a:t>
            </a:r>
            <a:r>
              <a:rPr lang="en-US" sz="2000" dirty="0" err="1"/>
              <a:t>DataSync</a:t>
            </a:r>
            <a:r>
              <a:rPr lang="en-US" sz="2000" dirty="0"/>
              <a:t> is managed centrally from the AWS Console. Further, </a:t>
            </a:r>
            <a:r>
              <a:rPr lang="en-US" sz="2000" dirty="0" err="1"/>
              <a:t>DataSync</a:t>
            </a:r>
            <a:r>
              <a:rPr lang="en-US" sz="2000" dirty="0"/>
              <a:t> also integrates with other key AWS tools such as: AWS Key Management Service (KMS), AWS Identity and Access Management (IAM), AWS </a:t>
            </a:r>
            <a:r>
              <a:rPr lang="en-US" sz="2000" dirty="0" err="1"/>
              <a:t>Cloudtrail</a:t>
            </a:r>
            <a:r>
              <a:rPr lang="en-US" sz="2000" dirty="0"/>
              <a:t>, and AWS </a:t>
            </a:r>
            <a:r>
              <a:rPr lang="en-US" sz="2000" dirty="0" err="1"/>
              <a:t>Cloudwatch</a:t>
            </a:r>
            <a:endParaRPr lang="en-US" sz="2000" dirty="0"/>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2000" dirty="0"/>
          </a:p>
        </p:txBody>
      </p:sp>
      <p:sp>
        <p:nvSpPr>
          <p:cNvPr id="4" name="Header Placeholder 3"/>
          <p:cNvSpPr>
            <a:spLocks noGrp="1"/>
          </p:cNvSpPr>
          <p:nvPr>
            <p:ph type="hdr" sz="quarter"/>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AWS SKO Event 2019</a:t>
            </a:r>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4"/>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E4738081-ED31-43D5-BFC3-EF4925DA9A61}"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8/7/2021 10:46 AM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522777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1" lang="en-US" sz="1200" b="0" i="0" u="none" strike="noStrike" kern="1200" cap="none" spc="0" normalizeH="0" baseline="0" noProof="0" smtClean="0">
                <a:ln>
                  <a:noFill/>
                </a:ln>
                <a:solidFill>
                  <a:prstClr val="black"/>
                </a:solidFill>
                <a:effectLst/>
                <a:uLnTx/>
                <a:uFillTx/>
                <a:latin typeface="游ゴシック"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en-US" sz="1200" b="0" i="0" u="none" strike="noStrike" kern="1200" cap="none" spc="0" normalizeH="0" baseline="0" noProof="0" dirty="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3958266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3367779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1" lang="en-US" sz="1200" b="0" i="0" u="none" strike="noStrike" kern="1200" cap="none" spc="0" normalizeH="0" baseline="0" noProof="0" smtClean="0">
                <a:ln>
                  <a:noFill/>
                </a:ln>
                <a:solidFill>
                  <a:prstClr val="black"/>
                </a:solidFill>
                <a:effectLst/>
                <a:uLnTx/>
                <a:uFillTx/>
                <a:latin typeface="游ゴシック"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en-US" sz="1200" b="0" i="0" u="none" strike="noStrike" kern="1200" cap="none" spc="0" normalizeH="0" baseline="0" noProof="0" dirty="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212541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4262025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545875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6098529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Cover_White_C-01_ORANGE_1280x720_2x.png"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White_C-01_PURPLE_1280x720_Cluster-B_2x.png" TargetMode="External"/><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Cover_White_C-01_ORANGE_1280x720_2x.png"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ORANGE_1280x720_2x.png"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file:////Users/sddonate/Desktop/AWS-CS-0000_2020_BRAND-PATTERN/_WORKING/Blueprint_blocks_C/_ASSETS_PPT/AWS-Core-Brand_PPT-Divider_Squid_C-01_RED-ORANGE_1280x720_Cluster-A_2x.png"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RED_1280x720_Cluster-B_2x.png" TargetMode="External"/><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YELLOW_1280x720_Cluster-D_2x.png" TargetMode="External"/><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_TwoSpeaker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CEB7B3-AE47-2646-A763-681E0D2B0182}"/>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subtitle</a:t>
            </a:r>
          </a:p>
        </p:txBody>
      </p:sp>
      <p:pic>
        <p:nvPicPr>
          <p:cNvPr id="9" name="Picture 8"/>
          <p:cNvPicPr>
            <a:picLocks noChangeAspect="1"/>
          </p:cNvPicPr>
          <p:nvPr userDrawn="1"/>
        </p:nvPicPr>
        <p:blipFill>
          <a:blip r:embed="rId4"/>
          <a:srcRect/>
          <a:stretch/>
        </p:blipFill>
        <p:spPr>
          <a:xfrm>
            <a:off x="548820" y="731520"/>
            <a:ext cx="1356939" cy="811458"/>
          </a:xfrm>
          <a:prstGeom prst="rect">
            <a:avLst/>
          </a:prstGeom>
        </p:spPr>
      </p:pic>
    </p:spTree>
    <p:extLst>
      <p:ext uri="{BB962C8B-B14F-4D97-AF65-F5344CB8AC3E}">
        <p14:creationId xmlns:p14="http://schemas.microsoft.com/office/powerpoint/2010/main" val="22170408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_Collage">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ja-JP" altLang="en-US" dirty="0"/>
              <a:t>マスター タイトルの書式設定</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r>
              <a:rPr lang="ja-JP" altLang="en-US" dirty="0"/>
              <a:t>アイコンをクリックして図を追加</a:t>
            </a:r>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r>
              <a:rPr lang="ja-JP" altLang="en-US"/>
              <a:t>アイコンをクリックして図を追加</a:t>
            </a:r>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r>
              <a:rPr lang="ja-JP" altLang="en-US"/>
              <a:t>アイコンをクリックして図を追加</a:t>
            </a:r>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r>
              <a:rPr lang="ja-JP" altLang="en-US"/>
              <a:t>アイコンをクリックして図を追加</a:t>
            </a:r>
            <a:endParaRPr lang="en-US"/>
          </a:p>
        </p:txBody>
      </p:sp>
      <p:pic>
        <p:nvPicPr>
          <p:cNvPr id="7" name="Picture 6">
            <a:extLst>
              <a:ext uri="{FF2B5EF4-FFF2-40B4-BE49-F238E27FC236}">
                <a16:creationId xmlns:a16="http://schemas.microsoft.com/office/drawing/2014/main" id="{A4A01D95-E873-684A-A310-3DB910658617}"/>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8" name="テキスト ボックス 7">
            <a:extLst>
              <a:ext uri="{FF2B5EF4-FFF2-40B4-BE49-F238E27FC236}">
                <a16:creationId xmlns:a16="http://schemas.microsoft.com/office/drawing/2014/main" id="{D146D37E-83C3-9244-BFE5-6BCCA5E0FB9E}"/>
              </a:ext>
            </a:extLst>
          </p:cNvPr>
          <p:cNvSpPr txBox="1"/>
          <p:nvPr userDrawn="1"/>
        </p:nvSpPr>
        <p:spPr>
          <a:xfrm>
            <a:off x="13911388" y="7781142"/>
            <a:ext cx="707137" cy="443033"/>
          </a:xfrm>
          <a:prstGeom prst="rect">
            <a:avLst/>
          </a:prstGeom>
          <a:noFill/>
        </p:spPr>
        <p:txBody>
          <a:bodyPr wrap="none" lIns="146155" tIns="73070" rIns="146155" bIns="73070" rtlCol="0">
            <a:spAutoFit/>
          </a:bodyPr>
          <a:lstStyle/>
          <a:p>
            <a:fld id="{973682BE-5DBA-46EC-AF61-F4F622F3B9A4}" type="slidenum">
              <a:rPr lang="en-US" sz="1920" smtClean="0">
                <a:solidFill>
                  <a:srgbClr val="000000"/>
                </a:solidFill>
                <a:latin typeface="Meiryo" panose="020B0604030504040204" pitchFamily="34" charset="-128"/>
                <a:ea typeface="Meiryo" panose="020B0604030504040204" pitchFamily="34" charset="-128"/>
                <a:cs typeface="Amazon Ember" panose="020B0603020204020204" pitchFamily="34" charset="0"/>
              </a:rPr>
              <a:t>‹#›</a:t>
            </a:fld>
            <a:endParaRPr lang="en-US" sz="1920" dirty="0">
              <a:solidFill>
                <a:srgbClr val="000000"/>
              </a:solidFill>
              <a:latin typeface="Meiryo" panose="020B0604030504040204" pitchFamily="34" charset="-128"/>
              <a:ea typeface="Meiryo" panose="020B0604030504040204" pitchFamily="34" charset="-128"/>
              <a:cs typeface="Amazon Ember" panose="020B0603020204020204" pitchFamily="34" charset="0"/>
            </a:endParaRPr>
          </a:p>
        </p:txBody>
      </p:sp>
    </p:spTree>
    <p:extLst>
      <p:ext uri="{BB962C8B-B14F-4D97-AF65-F5344CB8AC3E}">
        <p14:creationId xmlns:p14="http://schemas.microsoft.com/office/powerpoint/2010/main" val="2901287801"/>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_Image">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bg2"/>
                </a:solidFill>
              </a:defRPr>
            </a:lvl1pPr>
          </a:lstStyle>
          <a:p>
            <a:r>
              <a:rPr lang="ja-JP" altLang="en-US" dirty="0"/>
              <a:t>マスター タイトルの書式設定</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lvl1pPr>
              <a:defRPr>
                <a:solidFill>
                  <a:schemeClr val="bg2"/>
                </a:solidFill>
              </a:defRPr>
            </a:lvl1pPr>
          </a:lstStyle>
          <a:p>
            <a:r>
              <a:rPr lang="ja-JP" altLang="en-US" dirty="0"/>
              <a:t>アイコンをクリックして図を追加</a:t>
            </a:r>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lvl1pPr>
              <a:defRPr>
                <a:solidFill>
                  <a:schemeClr val="bg2"/>
                </a:solidFill>
              </a:defRPr>
            </a:lvl1pPr>
          </a:lstStyle>
          <a:p>
            <a:r>
              <a:rPr lang="ja-JP" altLang="en-US"/>
              <a:t>アイコンをクリックして図を追加</a:t>
            </a:r>
            <a:endParaRPr lang="en-US"/>
          </a:p>
        </p:txBody>
      </p:sp>
      <p:pic>
        <p:nvPicPr>
          <p:cNvPr id="6" name="Picture 5">
            <a:extLst>
              <a:ext uri="{FF2B5EF4-FFF2-40B4-BE49-F238E27FC236}">
                <a16:creationId xmlns:a16="http://schemas.microsoft.com/office/drawing/2014/main" id="{D91DA9AA-7EB5-BC47-9BD7-3F3BB94BFB6D}"/>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7" name="テキスト ボックス 6">
            <a:extLst>
              <a:ext uri="{FF2B5EF4-FFF2-40B4-BE49-F238E27FC236}">
                <a16:creationId xmlns:a16="http://schemas.microsoft.com/office/drawing/2014/main" id="{F4F734B1-B6F1-9D4B-A8AE-1AB1300E91E0}"/>
              </a:ext>
            </a:extLst>
          </p:cNvPr>
          <p:cNvSpPr txBox="1"/>
          <p:nvPr userDrawn="1"/>
        </p:nvSpPr>
        <p:spPr>
          <a:xfrm>
            <a:off x="13911388" y="7781142"/>
            <a:ext cx="707137" cy="443033"/>
          </a:xfrm>
          <a:prstGeom prst="rect">
            <a:avLst/>
          </a:prstGeom>
          <a:noFill/>
        </p:spPr>
        <p:txBody>
          <a:bodyPr wrap="none" lIns="146155" tIns="73070" rIns="146155" bIns="73070" rtlCol="0">
            <a:spAutoFit/>
          </a:bodyPr>
          <a:lstStyle/>
          <a:p>
            <a:fld id="{973682BE-5DBA-46EC-AF61-F4F622F3B9A4}" type="slidenum">
              <a:rPr lang="en-US" sz="1920" smtClean="0">
                <a:solidFill>
                  <a:srgbClr val="000000"/>
                </a:solidFill>
                <a:latin typeface="Meiryo" panose="020B0604030504040204" pitchFamily="34" charset="-128"/>
                <a:ea typeface="Meiryo" panose="020B0604030504040204" pitchFamily="34" charset="-128"/>
                <a:cs typeface="Amazon Ember" panose="020B0603020204020204" pitchFamily="34" charset="0"/>
              </a:rPr>
              <a:t>‹#›</a:t>
            </a:fld>
            <a:endParaRPr lang="en-US" sz="1920" dirty="0">
              <a:solidFill>
                <a:srgbClr val="000000"/>
              </a:solidFill>
              <a:latin typeface="Meiryo" panose="020B0604030504040204" pitchFamily="34" charset="-128"/>
              <a:ea typeface="Meiryo" panose="020B0604030504040204" pitchFamily="34" charset="-128"/>
              <a:cs typeface="Amazon Ember" panose="020B0603020204020204" pitchFamily="34" charset="0"/>
            </a:endParaRPr>
          </a:p>
        </p:txBody>
      </p:sp>
    </p:spTree>
    <p:extLst>
      <p:ext uri="{BB962C8B-B14F-4D97-AF65-F5344CB8AC3E}">
        <p14:creationId xmlns:p14="http://schemas.microsoft.com/office/powerpoint/2010/main" val="45102675"/>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Image_Center">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ja-JP" altLang="en-US" dirty="0"/>
              <a:t>マスター タイトルの書式設定</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lvl1pPr>
              <a:defRPr>
                <a:solidFill>
                  <a:schemeClr val="bg2"/>
                </a:solidFill>
              </a:defRPr>
            </a:lvl1pPr>
          </a:lstStyle>
          <a:p>
            <a:r>
              <a:rPr lang="ja-JP" altLang="en-US"/>
              <a:t>アイコンをクリックして図を追加</a:t>
            </a:r>
            <a:endParaRPr lang="en-US"/>
          </a:p>
        </p:txBody>
      </p:sp>
      <p:pic>
        <p:nvPicPr>
          <p:cNvPr id="4" name="Picture 3">
            <a:extLst>
              <a:ext uri="{FF2B5EF4-FFF2-40B4-BE49-F238E27FC236}">
                <a16:creationId xmlns:a16="http://schemas.microsoft.com/office/drawing/2014/main" id="{47E54881-CD7F-C944-A945-9ED538B0BE7A}"/>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6" name="テキスト ボックス 5">
            <a:extLst>
              <a:ext uri="{FF2B5EF4-FFF2-40B4-BE49-F238E27FC236}">
                <a16:creationId xmlns:a16="http://schemas.microsoft.com/office/drawing/2014/main" id="{008FD332-FBED-264A-986B-F10ED1B23576}"/>
              </a:ext>
            </a:extLst>
          </p:cNvPr>
          <p:cNvSpPr txBox="1"/>
          <p:nvPr userDrawn="1"/>
        </p:nvSpPr>
        <p:spPr>
          <a:xfrm>
            <a:off x="13911388" y="7781142"/>
            <a:ext cx="707137" cy="443033"/>
          </a:xfrm>
          <a:prstGeom prst="rect">
            <a:avLst/>
          </a:prstGeom>
          <a:noFill/>
        </p:spPr>
        <p:txBody>
          <a:bodyPr wrap="none" lIns="146155" tIns="73070" rIns="146155" bIns="73070" rtlCol="0">
            <a:spAutoFit/>
          </a:bodyPr>
          <a:lstStyle/>
          <a:p>
            <a:fld id="{973682BE-5DBA-46EC-AF61-F4F622F3B9A4}" type="slidenum">
              <a:rPr lang="en-US" sz="1920" smtClean="0">
                <a:solidFill>
                  <a:srgbClr val="000000"/>
                </a:solidFill>
                <a:latin typeface="Meiryo" panose="020B0604030504040204" pitchFamily="34" charset="-128"/>
                <a:ea typeface="Meiryo" panose="020B0604030504040204" pitchFamily="34" charset="-128"/>
                <a:cs typeface="Amazon Ember" panose="020B0603020204020204" pitchFamily="34" charset="0"/>
              </a:rPr>
              <a:t>‹#›</a:t>
            </a:fld>
            <a:endParaRPr lang="en-US" sz="1920" dirty="0">
              <a:solidFill>
                <a:srgbClr val="000000"/>
              </a:solidFill>
              <a:latin typeface="Meiryo" panose="020B0604030504040204" pitchFamily="34" charset="-128"/>
              <a:ea typeface="Meiryo" panose="020B0604030504040204" pitchFamily="34" charset="-128"/>
              <a:cs typeface="Amazon Ember" panose="020B0603020204020204" pitchFamily="34" charset="0"/>
            </a:endParaRPr>
          </a:p>
        </p:txBody>
      </p:sp>
    </p:spTree>
    <p:extLst>
      <p:ext uri="{BB962C8B-B14F-4D97-AF65-F5344CB8AC3E}">
        <p14:creationId xmlns:p14="http://schemas.microsoft.com/office/powerpoint/2010/main" val="334530184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2"/>
            <a:ext cx="14630400" cy="8229598"/>
          </a:xfrm>
          <a:prstGeom prst="rect">
            <a:avLst/>
          </a:prstGeom>
        </p:spPr>
        <p:txBody>
          <a:bodyPr/>
          <a:lstStyle>
            <a:lvl1pPr>
              <a:defRPr>
                <a:solidFill>
                  <a:schemeClr val="bg2"/>
                </a:solidFill>
              </a:defRPr>
            </a:lvl1pPr>
          </a:lstStyle>
          <a:p>
            <a:r>
              <a:rPr lang="ja-JP" altLang="en-US" dirty="0"/>
              <a:t>アイコンをクリックして図を追加</a:t>
            </a:r>
            <a:endParaRPr lang="en-US" dirty="0"/>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bg2"/>
                </a:solidFill>
              </a:defRPr>
            </a:lvl1pPr>
          </a:lstStyle>
          <a:p>
            <a:r>
              <a:rPr lang="ja-JP" altLang="en-US" dirty="0"/>
              <a:t>マスター タイトルの書式設定</a:t>
            </a:r>
            <a:endParaRPr lang="en-US" dirty="0"/>
          </a:p>
        </p:txBody>
      </p:sp>
      <p:pic>
        <p:nvPicPr>
          <p:cNvPr id="4" name="Picture 3">
            <a:extLst>
              <a:ext uri="{FF2B5EF4-FFF2-40B4-BE49-F238E27FC236}">
                <a16:creationId xmlns:a16="http://schemas.microsoft.com/office/drawing/2014/main" id="{F5A3235B-FBF5-7C47-871D-951BFE3D804D}"/>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6" name="テキスト ボックス 5">
            <a:extLst>
              <a:ext uri="{FF2B5EF4-FFF2-40B4-BE49-F238E27FC236}">
                <a16:creationId xmlns:a16="http://schemas.microsoft.com/office/drawing/2014/main" id="{90C0AC61-1686-A448-ABFC-37F8852C8025}"/>
              </a:ext>
            </a:extLst>
          </p:cNvPr>
          <p:cNvSpPr txBox="1"/>
          <p:nvPr userDrawn="1"/>
        </p:nvSpPr>
        <p:spPr>
          <a:xfrm>
            <a:off x="13911388" y="7781142"/>
            <a:ext cx="707137" cy="443033"/>
          </a:xfrm>
          <a:prstGeom prst="rect">
            <a:avLst/>
          </a:prstGeom>
          <a:noFill/>
        </p:spPr>
        <p:txBody>
          <a:bodyPr wrap="none" lIns="146155" tIns="73070" rIns="146155" bIns="73070" rtlCol="0">
            <a:spAutoFit/>
          </a:bodyPr>
          <a:lstStyle/>
          <a:p>
            <a:fld id="{973682BE-5DBA-46EC-AF61-F4F622F3B9A4}" type="slidenum">
              <a:rPr lang="en-US" sz="1920" smtClean="0">
                <a:solidFill>
                  <a:srgbClr val="000000"/>
                </a:solidFill>
                <a:latin typeface="Meiryo" panose="020B0604030504040204" pitchFamily="34" charset="-128"/>
                <a:ea typeface="Meiryo" panose="020B0604030504040204" pitchFamily="34" charset="-128"/>
                <a:cs typeface="Amazon Ember" panose="020B0603020204020204" pitchFamily="34" charset="0"/>
              </a:rPr>
              <a:t>‹#›</a:t>
            </a:fld>
            <a:endParaRPr lang="en-US" sz="1920" dirty="0">
              <a:solidFill>
                <a:srgbClr val="000000"/>
              </a:solidFill>
              <a:latin typeface="Meiryo" panose="020B0604030504040204" pitchFamily="34" charset="-128"/>
              <a:ea typeface="Meiryo" panose="020B0604030504040204" pitchFamily="34" charset="-128"/>
              <a:cs typeface="Amazon Ember" panose="020B0603020204020204" pitchFamily="34" charset="0"/>
            </a:endParaRPr>
          </a:p>
        </p:txBody>
      </p:sp>
    </p:spTree>
    <p:extLst>
      <p:ext uri="{BB962C8B-B14F-4D97-AF65-F5344CB8AC3E}">
        <p14:creationId xmlns:p14="http://schemas.microsoft.com/office/powerpoint/2010/main" val="2243516696"/>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_Logo_Customer_Wall">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ja-JP" altLang="en-US" dirty="0"/>
              <a:t>マスター タイトルの書式設定</a:t>
            </a:r>
            <a:endParaRPr lang="en-US" dirty="0"/>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645920"/>
            <a:ext cx="14630400" cy="53296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5" name="Picture Placeholder 2"/>
          <p:cNvSpPr>
            <a:spLocks noGrp="1"/>
          </p:cNvSpPr>
          <p:nvPr>
            <p:ph type="pic" sz="quarter" idx="16"/>
          </p:nvPr>
        </p:nvSpPr>
        <p:spPr>
          <a:xfrm>
            <a:off x="946674" y="2502419"/>
            <a:ext cx="2028989" cy="1518157"/>
          </a:xfrm>
          <a:prstGeom prst="rect">
            <a:avLst/>
          </a:prstGeom>
        </p:spPr>
        <p:txBody>
          <a:bodyPr>
            <a:normAutofit/>
          </a:bodyPr>
          <a:lstStyle>
            <a:lvl1pPr>
              <a:defRPr sz="2240">
                <a:solidFill>
                  <a:schemeClr val="bg1"/>
                </a:solidFill>
              </a:defRPr>
            </a:lvl1pPr>
          </a:lstStyle>
          <a:p>
            <a:r>
              <a:rPr lang="ja-JP" altLang="en-US" dirty="0"/>
              <a:t>アイコンをクリックして図を追加</a:t>
            </a:r>
            <a:endParaRPr lang="en-US" dirty="0"/>
          </a:p>
        </p:txBody>
      </p:sp>
      <p:sp>
        <p:nvSpPr>
          <p:cNvPr id="16" name="Picture Placeholder 2"/>
          <p:cNvSpPr>
            <a:spLocks noGrp="1"/>
          </p:cNvSpPr>
          <p:nvPr>
            <p:ph type="pic" sz="quarter" idx="17"/>
          </p:nvPr>
        </p:nvSpPr>
        <p:spPr>
          <a:xfrm>
            <a:off x="4328298" y="2502419"/>
            <a:ext cx="2028989" cy="1518157"/>
          </a:xfrm>
          <a:prstGeom prst="rect">
            <a:avLst/>
          </a:prstGeom>
        </p:spPr>
        <p:txBody>
          <a:bodyPr>
            <a:normAutofit/>
          </a:bodyPr>
          <a:lstStyle>
            <a:lvl1pPr>
              <a:defRPr sz="2240">
                <a:solidFill>
                  <a:schemeClr val="bg1"/>
                </a:solidFill>
              </a:defRPr>
            </a:lvl1pPr>
          </a:lstStyle>
          <a:p>
            <a:r>
              <a:rPr lang="ja-JP" altLang="en-US"/>
              <a:t>アイコンをクリックして図を追加</a:t>
            </a:r>
            <a:endParaRPr lang="en-US" dirty="0"/>
          </a:p>
        </p:txBody>
      </p:sp>
      <p:sp>
        <p:nvSpPr>
          <p:cNvPr id="17" name="Picture Placeholder 2"/>
          <p:cNvSpPr>
            <a:spLocks noGrp="1"/>
          </p:cNvSpPr>
          <p:nvPr>
            <p:ph type="pic" sz="quarter" idx="18"/>
          </p:nvPr>
        </p:nvSpPr>
        <p:spPr>
          <a:xfrm>
            <a:off x="7709922" y="2502419"/>
            <a:ext cx="2028989" cy="1518157"/>
          </a:xfrm>
          <a:prstGeom prst="rect">
            <a:avLst/>
          </a:prstGeom>
        </p:spPr>
        <p:txBody>
          <a:bodyPr>
            <a:normAutofit/>
          </a:bodyPr>
          <a:lstStyle>
            <a:lvl1pPr>
              <a:defRPr sz="2240">
                <a:solidFill>
                  <a:schemeClr val="bg1"/>
                </a:solidFill>
              </a:defRPr>
            </a:lvl1pPr>
          </a:lstStyle>
          <a:p>
            <a:r>
              <a:rPr lang="ja-JP" altLang="en-US"/>
              <a:t>アイコンをクリックして図を追加</a:t>
            </a:r>
            <a:endParaRPr lang="en-US" dirty="0"/>
          </a:p>
        </p:txBody>
      </p:sp>
      <p:sp>
        <p:nvSpPr>
          <p:cNvPr id="18" name="Picture Placeholder 2"/>
          <p:cNvSpPr>
            <a:spLocks noGrp="1"/>
          </p:cNvSpPr>
          <p:nvPr>
            <p:ph type="pic" sz="quarter" idx="19"/>
          </p:nvPr>
        </p:nvSpPr>
        <p:spPr>
          <a:xfrm>
            <a:off x="11091547" y="2502419"/>
            <a:ext cx="2028989" cy="1518157"/>
          </a:xfrm>
          <a:prstGeom prst="rect">
            <a:avLst/>
          </a:prstGeom>
        </p:spPr>
        <p:txBody>
          <a:bodyPr>
            <a:normAutofit/>
          </a:bodyPr>
          <a:lstStyle>
            <a:lvl1pPr>
              <a:defRPr sz="2240">
                <a:solidFill>
                  <a:schemeClr val="bg1"/>
                </a:solidFill>
              </a:defRPr>
            </a:lvl1pPr>
          </a:lstStyle>
          <a:p>
            <a:r>
              <a:rPr lang="ja-JP" altLang="en-US"/>
              <a:t>アイコンをクリックして図を追加</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946674" y="4696978"/>
            <a:ext cx="2028989" cy="1518157"/>
          </a:xfrm>
          <a:prstGeom prst="rect">
            <a:avLst/>
          </a:prstGeom>
        </p:spPr>
        <p:txBody>
          <a:bodyPr>
            <a:normAutofit/>
          </a:bodyPr>
          <a:lstStyle>
            <a:lvl1pPr>
              <a:defRPr sz="2240">
                <a:solidFill>
                  <a:schemeClr val="bg1"/>
                </a:solidFill>
              </a:defRPr>
            </a:lvl1pPr>
          </a:lstStyle>
          <a:p>
            <a:r>
              <a:rPr lang="ja-JP" altLang="en-US"/>
              <a:t>アイコンをクリックして図を追加</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4328298" y="4696978"/>
            <a:ext cx="2028989" cy="1518157"/>
          </a:xfrm>
          <a:prstGeom prst="rect">
            <a:avLst/>
          </a:prstGeom>
        </p:spPr>
        <p:txBody>
          <a:bodyPr>
            <a:normAutofit/>
          </a:bodyPr>
          <a:lstStyle>
            <a:lvl1pPr>
              <a:defRPr sz="2240">
                <a:solidFill>
                  <a:schemeClr val="bg1"/>
                </a:solidFill>
              </a:defRPr>
            </a:lvl1pPr>
          </a:lstStyle>
          <a:p>
            <a:r>
              <a:rPr lang="ja-JP" altLang="en-US"/>
              <a:t>アイコンをクリックして図を追加</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7709922" y="4696978"/>
            <a:ext cx="2028989" cy="1518157"/>
          </a:xfrm>
          <a:prstGeom prst="rect">
            <a:avLst/>
          </a:prstGeom>
        </p:spPr>
        <p:txBody>
          <a:bodyPr>
            <a:normAutofit/>
          </a:bodyPr>
          <a:lstStyle>
            <a:lvl1pPr>
              <a:defRPr sz="2240">
                <a:solidFill>
                  <a:schemeClr val="bg1"/>
                </a:solidFill>
              </a:defRPr>
            </a:lvl1pPr>
          </a:lstStyle>
          <a:p>
            <a:r>
              <a:rPr lang="ja-JP" altLang="en-US"/>
              <a:t>アイコンをクリックして図を追加</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11091547" y="4696978"/>
            <a:ext cx="2028989" cy="1518157"/>
          </a:xfrm>
          <a:prstGeom prst="rect">
            <a:avLst/>
          </a:prstGeom>
        </p:spPr>
        <p:txBody>
          <a:bodyPr>
            <a:normAutofit/>
          </a:bodyPr>
          <a:lstStyle>
            <a:lvl1pPr>
              <a:defRPr sz="2240">
                <a:solidFill>
                  <a:schemeClr val="bg1"/>
                </a:solidFill>
              </a:defRPr>
            </a:lvl1pPr>
          </a:lstStyle>
          <a:p>
            <a:r>
              <a:rPr lang="ja-JP" altLang="en-US" dirty="0"/>
              <a:t>アイコンをクリックして図を追加</a:t>
            </a:r>
            <a:endParaRPr lang="en-US" dirty="0"/>
          </a:p>
        </p:txBody>
      </p:sp>
      <p:pic>
        <p:nvPicPr>
          <p:cNvPr id="12" name="Picture 11">
            <a:extLst>
              <a:ext uri="{FF2B5EF4-FFF2-40B4-BE49-F238E27FC236}">
                <a16:creationId xmlns:a16="http://schemas.microsoft.com/office/drawing/2014/main" id="{B7A51E26-6B70-8545-9800-747363F7AAF6}"/>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13" name="テキスト ボックス 12">
            <a:extLst>
              <a:ext uri="{FF2B5EF4-FFF2-40B4-BE49-F238E27FC236}">
                <a16:creationId xmlns:a16="http://schemas.microsoft.com/office/drawing/2014/main" id="{720547FA-F4FB-8C4D-A8A0-05A05FCB3ED1}"/>
              </a:ext>
            </a:extLst>
          </p:cNvPr>
          <p:cNvSpPr txBox="1"/>
          <p:nvPr userDrawn="1"/>
        </p:nvSpPr>
        <p:spPr>
          <a:xfrm>
            <a:off x="13911388" y="7781142"/>
            <a:ext cx="707137" cy="443033"/>
          </a:xfrm>
          <a:prstGeom prst="rect">
            <a:avLst/>
          </a:prstGeom>
          <a:noFill/>
        </p:spPr>
        <p:txBody>
          <a:bodyPr wrap="none" lIns="146155" tIns="73070" rIns="146155" bIns="73070" rtlCol="0">
            <a:spAutoFit/>
          </a:bodyPr>
          <a:lstStyle/>
          <a:p>
            <a:fld id="{973682BE-5DBA-46EC-AF61-F4F622F3B9A4}" type="slidenum">
              <a:rPr lang="en-US" sz="1920" smtClean="0">
                <a:solidFill>
                  <a:srgbClr val="000000"/>
                </a:solidFill>
                <a:latin typeface="Meiryo" panose="020B0604030504040204" pitchFamily="34" charset="-128"/>
                <a:ea typeface="Meiryo" panose="020B0604030504040204" pitchFamily="34" charset="-128"/>
                <a:cs typeface="Amazon Ember" panose="020B0603020204020204" pitchFamily="34" charset="0"/>
              </a:rPr>
              <a:t>‹#›</a:t>
            </a:fld>
            <a:endParaRPr lang="en-US" sz="1920" dirty="0">
              <a:solidFill>
                <a:srgbClr val="000000"/>
              </a:solidFill>
              <a:latin typeface="Meiryo" panose="020B0604030504040204" pitchFamily="34" charset="-128"/>
              <a:ea typeface="Meiryo" panose="020B0604030504040204" pitchFamily="34" charset="-128"/>
              <a:cs typeface="Amazon Ember" panose="020B0603020204020204" pitchFamily="34" charset="0"/>
            </a:endParaRPr>
          </a:p>
        </p:txBody>
      </p:sp>
    </p:spTree>
    <p:extLst>
      <p:ext uri="{BB962C8B-B14F-4D97-AF65-F5344CB8AC3E}">
        <p14:creationId xmlns:p14="http://schemas.microsoft.com/office/powerpoint/2010/main" val="230250567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_Logo_Customer_Wall">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ja-JP" altLang="en-US" dirty="0"/>
              <a:t>マスター タイトルの書式設定</a:t>
            </a:r>
            <a:endParaRPr lang="en-US" dirty="0"/>
          </a:p>
        </p:txBody>
      </p:sp>
      <p:sp>
        <p:nvSpPr>
          <p:cNvPr id="9" name="Picture Placeholder 2"/>
          <p:cNvSpPr>
            <a:spLocks noGrp="1"/>
          </p:cNvSpPr>
          <p:nvPr>
            <p:ph type="pic" sz="quarter" idx="20"/>
          </p:nvPr>
        </p:nvSpPr>
        <p:spPr>
          <a:xfrm>
            <a:off x="543902" y="1873467"/>
            <a:ext cx="3078480" cy="1761067"/>
          </a:xfrm>
          <a:prstGeom prst="rect">
            <a:avLst/>
          </a:prstGeom>
        </p:spPr>
        <p:txBody>
          <a:bodyPr>
            <a:normAutofit/>
          </a:bodyPr>
          <a:lstStyle>
            <a:lvl1pPr>
              <a:defRPr sz="2200">
                <a:solidFill>
                  <a:srgbClr val="C2C2C1"/>
                </a:solidFill>
              </a:defRPr>
            </a:lvl1pPr>
          </a:lstStyle>
          <a:p>
            <a:r>
              <a:rPr lang="ja-JP" altLang="en-US" dirty="0"/>
              <a:t>アイコンをクリックして図を追加</a:t>
            </a:r>
            <a:endParaRPr lang="en-US" dirty="0"/>
          </a:p>
        </p:txBody>
      </p:sp>
      <p:sp>
        <p:nvSpPr>
          <p:cNvPr id="10" name="Picture Placeholder 2"/>
          <p:cNvSpPr>
            <a:spLocks noGrp="1"/>
          </p:cNvSpPr>
          <p:nvPr>
            <p:ph type="pic" sz="quarter" idx="21"/>
          </p:nvPr>
        </p:nvSpPr>
        <p:spPr>
          <a:xfrm>
            <a:off x="5566893" y="1873467"/>
            <a:ext cx="3078480" cy="1761067"/>
          </a:xfrm>
          <a:prstGeom prst="rect">
            <a:avLst/>
          </a:prstGeom>
        </p:spPr>
        <p:txBody>
          <a:bodyPr>
            <a:normAutofit/>
          </a:bodyPr>
          <a:lstStyle>
            <a:lvl1pPr>
              <a:defRPr sz="2200">
                <a:solidFill>
                  <a:srgbClr val="C2C2C1"/>
                </a:solidFill>
              </a:defRPr>
            </a:lvl1pPr>
          </a:lstStyle>
          <a:p>
            <a:r>
              <a:rPr lang="ja-JP" altLang="en-US"/>
              <a:t>アイコンをクリックして図を追加</a:t>
            </a:r>
            <a:endParaRPr lang="en-US" dirty="0"/>
          </a:p>
        </p:txBody>
      </p:sp>
      <p:sp>
        <p:nvSpPr>
          <p:cNvPr id="11" name="Picture Placeholder 2"/>
          <p:cNvSpPr>
            <a:spLocks noGrp="1"/>
          </p:cNvSpPr>
          <p:nvPr>
            <p:ph type="pic" sz="quarter" idx="22"/>
          </p:nvPr>
        </p:nvSpPr>
        <p:spPr>
          <a:xfrm>
            <a:off x="10599958" y="1873467"/>
            <a:ext cx="3078480" cy="1761067"/>
          </a:xfrm>
          <a:prstGeom prst="rect">
            <a:avLst/>
          </a:prstGeom>
        </p:spPr>
        <p:txBody>
          <a:bodyPr>
            <a:normAutofit/>
          </a:bodyPr>
          <a:lstStyle>
            <a:lvl1pPr>
              <a:defRPr sz="2200">
                <a:solidFill>
                  <a:srgbClr val="C2C2C1"/>
                </a:solidFill>
              </a:defRPr>
            </a:lvl1pPr>
          </a:lstStyle>
          <a:p>
            <a:r>
              <a:rPr lang="ja-JP" altLang="en-US"/>
              <a:t>アイコンをクリックして図を追加</a:t>
            </a:r>
            <a:endParaRPr lang="en-US" dirty="0"/>
          </a:p>
        </p:txBody>
      </p:sp>
      <p:sp>
        <p:nvSpPr>
          <p:cNvPr id="12" name="Picture Placeholder 2"/>
          <p:cNvSpPr>
            <a:spLocks noGrp="1"/>
          </p:cNvSpPr>
          <p:nvPr>
            <p:ph type="pic" sz="quarter" idx="23"/>
          </p:nvPr>
        </p:nvSpPr>
        <p:spPr>
          <a:xfrm>
            <a:off x="543902" y="4451796"/>
            <a:ext cx="3078480" cy="1761067"/>
          </a:xfrm>
          <a:prstGeom prst="rect">
            <a:avLst/>
          </a:prstGeom>
        </p:spPr>
        <p:txBody>
          <a:bodyPr>
            <a:normAutofit/>
          </a:bodyPr>
          <a:lstStyle>
            <a:lvl1pPr>
              <a:defRPr sz="2200">
                <a:solidFill>
                  <a:srgbClr val="C2C2C1"/>
                </a:solidFill>
              </a:defRPr>
            </a:lvl1pPr>
          </a:lstStyle>
          <a:p>
            <a:r>
              <a:rPr lang="ja-JP" altLang="en-US"/>
              <a:t>アイコンをクリックして図を追加</a:t>
            </a:r>
            <a:endParaRPr lang="en-US" dirty="0"/>
          </a:p>
        </p:txBody>
      </p:sp>
      <p:sp>
        <p:nvSpPr>
          <p:cNvPr id="13" name="Picture Placeholder 2"/>
          <p:cNvSpPr>
            <a:spLocks noGrp="1"/>
          </p:cNvSpPr>
          <p:nvPr>
            <p:ph type="pic" sz="quarter" idx="24"/>
          </p:nvPr>
        </p:nvSpPr>
        <p:spPr>
          <a:xfrm>
            <a:off x="5566893" y="4451796"/>
            <a:ext cx="3078480" cy="1761067"/>
          </a:xfrm>
          <a:prstGeom prst="rect">
            <a:avLst/>
          </a:prstGeom>
        </p:spPr>
        <p:txBody>
          <a:bodyPr>
            <a:normAutofit/>
          </a:bodyPr>
          <a:lstStyle>
            <a:lvl1pPr>
              <a:defRPr sz="2200">
                <a:solidFill>
                  <a:srgbClr val="C2C2C1"/>
                </a:solidFill>
              </a:defRPr>
            </a:lvl1pPr>
          </a:lstStyle>
          <a:p>
            <a:r>
              <a:rPr lang="ja-JP" altLang="en-US"/>
              <a:t>アイコンをクリックして図を追加</a:t>
            </a:r>
            <a:endParaRPr lang="en-US" dirty="0"/>
          </a:p>
        </p:txBody>
      </p:sp>
      <p:sp>
        <p:nvSpPr>
          <p:cNvPr id="14" name="Picture Placeholder 2"/>
          <p:cNvSpPr>
            <a:spLocks noGrp="1"/>
          </p:cNvSpPr>
          <p:nvPr>
            <p:ph type="pic" sz="quarter" idx="25"/>
          </p:nvPr>
        </p:nvSpPr>
        <p:spPr>
          <a:xfrm>
            <a:off x="10599958" y="4451796"/>
            <a:ext cx="3078480" cy="1761067"/>
          </a:xfrm>
          <a:prstGeom prst="rect">
            <a:avLst/>
          </a:prstGeom>
        </p:spPr>
        <p:txBody>
          <a:bodyPr>
            <a:normAutofit/>
          </a:bodyPr>
          <a:lstStyle>
            <a:lvl1pPr>
              <a:defRPr sz="2200">
                <a:solidFill>
                  <a:srgbClr val="C2C2C1"/>
                </a:solidFill>
              </a:defRPr>
            </a:lvl1pPr>
          </a:lstStyle>
          <a:p>
            <a:r>
              <a:rPr lang="ja-JP" altLang="en-US"/>
              <a:t>アイコンをクリックして図を追加</a:t>
            </a:r>
            <a:endParaRPr lang="en-US" dirty="0"/>
          </a:p>
        </p:txBody>
      </p:sp>
      <p:pic>
        <p:nvPicPr>
          <p:cNvPr id="15" name="Picture 14">
            <a:extLst>
              <a:ext uri="{FF2B5EF4-FFF2-40B4-BE49-F238E27FC236}">
                <a16:creationId xmlns:a16="http://schemas.microsoft.com/office/drawing/2014/main" id="{4839F117-ADCA-9444-85D0-19D38CA7F439}"/>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16" name="テキスト ボックス 15">
            <a:extLst>
              <a:ext uri="{FF2B5EF4-FFF2-40B4-BE49-F238E27FC236}">
                <a16:creationId xmlns:a16="http://schemas.microsoft.com/office/drawing/2014/main" id="{CEE09940-481C-B546-BE42-AFA1CE7AB3D4}"/>
              </a:ext>
            </a:extLst>
          </p:cNvPr>
          <p:cNvSpPr txBox="1"/>
          <p:nvPr userDrawn="1"/>
        </p:nvSpPr>
        <p:spPr>
          <a:xfrm>
            <a:off x="13911388" y="7781142"/>
            <a:ext cx="707137" cy="443033"/>
          </a:xfrm>
          <a:prstGeom prst="rect">
            <a:avLst/>
          </a:prstGeom>
          <a:noFill/>
        </p:spPr>
        <p:txBody>
          <a:bodyPr wrap="none" lIns="146155" tIns="73070" rIns="146155" bIns="73070" rtlCol="0">
            <a:spAutoFit/>
          </a:bodyPr>
          <a:lstStyle/>
          <a:p>
            <a:fld id="{973682BE-5DBA-46EC-AF61-F4F622F3B9A4}" type="slidenum">
              <a:rPr lang="en-US" sz="1920" smtClean="0">
                <a:solidFill>
                  <a:srgbClr val="000000"/>
                </a:solidFill>
                <a:latin typeface="Meiryo" panose="020B0604030504040204" pitchFamily="34" charset="-128"/>
                <a:ea typeface="Meiryo" panose="020B0604030504040204" pitchFamily="34" charset="-128"/>
                <a:cs typeface="Amazon Ember" panose="020B0603020204020204" pitchFamily="34" charset="0"/>
              </a:rPr>
              <a:t>‹#›</a:t>
            </a:fld>
            <a:endParaRPr lang="en-US" sz="1920" dirty="0">
              <a:solidFill>
                <a:srgbClr val="000000"/>
              </a:solidFill>
              <a:latin typeface="Meiryo" panose="020B0604030504040204" pitchFamily="34" charset="-128"/>
              <a:ea typeface="Meiryo" panose="020B0604030504040204" pitchFamily="34" charset="-128"/>
              <a:cs typeface="Amazon Ember" panose="020B0603020204020204" pitchFamily="34" charset="0"/>
            </a:endParaRPr>
          </a:p>
        </p:txBody>
      </p:sp>
    </p:spTree>
    <p:extLst>
      <p:ext uri="{BB962C8B-B14F-4D97-AF65-F5344CB8AC3E}">
        <p14:creationId xmlns:p14="http://schemas.microsoft.com/office/powerpoint/2010/main" val="327309303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b="1" i="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ja-JP" altLang="en-US" dirty="0"/>
              <a:t>マスター タイトルの書式設定</a:t>
            </a:r>
            <a:endParaRPr lang="en-US" dirty="0"/>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548640" y="1645920"/>
            <a:ext cx="13510260" cy="5003800"/>
          </a:xfrm>
          <a:prstGeom prst="rect">
            <a:avLst/>
          </a:prstGeom>
        </p:spPr>
        <p:txBody>
          <a:bodyPr/>
          <a:lstStyle>
            <a:lvl1pPr>
              <a:defRPr>
                <a:solidFill>
                  <a:schemeClr val="bg2"/>
                </a:solidFill>
              </a:defRPr>
            </a:lvl1pPr>
          </a:lstStyle>
          <a:p>
            <a:r>
              <a:rPr lang="ja-JP" altLang="en-US" dirty="0"/>
              <a:t>表を追加</a:t>
            </a:r>
            <a:endParaRPr lang="en-US" dirty="0"/>
          </a:p>
        </p:txBody>
      </p:sp>
      <p:pic>
        <p:nvPicPr>
          <p:cNvPr id="5" name="Picture 4">
            <a:extLst>
              <a:ext uri="{FF2B5EF4-FFF2-40B4-BE49-F238E27FC236}">
                <a16:creationId xmlns:a16="http://schemas.microsoft.com/office/drawing/2014/main" id="{E1EB5C62-7189-204B-BD78-7570209668DE}"/>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6" name="テキスト ボックス 5">
            <a:extLst>
              <a:ext uri="{FF2B5EF4-FFF2-40B4-BE49-F238E27FC236}">
                <a16:creationId xmlns:a16="http://schemas.microsoft.com/office/drawing/2014/main" id="{4482A1AC-A5B1-EE43-9A1F-686E6847DF30}"/>
              </a:ext>
            </a:extLst>
          </p:cNvPr>
          <p:cNvSpPr txBox="1"/>
          <p:nvPr userDrawn="1"/>
        </p:nvSpPr>
        <p:spPr>
          <a:xfrm>
            <a:off x="13911388" y="7781142"/>
            <a:ext cx="707137" cy="443033"/>
          </a:xfrm>
          <a:prstGeom prst="rect">
            <a:avLst/>
          </a:prstGeom>
          <a:noFill/>
        </p:spPr>
        <p:txBody>
          <a:bodyPr wrap="none" lIns="146155" tIns="73070" rIns="146155" bIns="73070" rtlCol="0">
            <a:spAutoFit/>
          </a:bodyPr>
          <a:lstStyle/>
          <a:p>
            <a:fld id="{973682BE-5DBA-46EC-AF61-F4F622F3B9A4}" type="slidenum">
              <a:rPr lang="en-US" sz="1920" smtClean="0">
                <a:solidFill>
                  <a:srgbClr val="000000"/>
                </a:solidFill>
                <a:latin typeface="Meiryo" panose="020B0604030504040204" pitchFamily="34" charset="-128"/>
                <a:ea typeface="Meiryo" panose="020B0604030504040204" pitchFamily="34" charset="-128"/>
                <a:cs typeface="Amazon Ember" panose="020B0603020204020204" pitchFamily="34" charset="0"/>
              </a:rPr>
              <a:t>‹#›</a:t>
            </a:fld>
            <a:endParaRPr lang="en-US" sz="1920" dirty="0">
              <a:solidFill>
                <a:srgbClr val="000000"/>
              </a:solidFill>
              <a:latin typeface="Meiryo" panose="020B0604030504040204" pitchFamily="34" charset="-128"/>
              <a:ea typeface="Meiryo" panose="020B0604030504040204" pitchFamily="34" charset="-128"/>
              <a:cs typeface="Amazon Ember" panose="020B0603020204020204" pitchFamily="34" charset="0"/>
            </a:endParaRPr>
          </a:p>
        </p:txBody>
      </p:sp>
    </p:spTree>
    <p:extLst>
      <p:ext uri="{BB962C8B-B14F-4D97-AF65-F5344CB8AC3E}">
        <p14:creationId xmlns:p14="http://schemas.microsoft.com/office/powerpoint/2010/main" val="263696881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r_Chart">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3186"/>
          </a:xfrm>
        </p:spPr>
        <p:txBody>
          <a:bodyPr/>
          <a:lstStyle>
            <a:lvl1pPr>
              <a:defRPr b="1" i="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ja-JP" altLang="en-US" dirty="0"/>
              <a:t>マスター タイトルの書式設定</a:t>
            </a:r>
            <a:endParaRPr lang="en-US" dirty="0"/>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548640" y="1645920"/>
            <a:ext cx="13510260" cy="5445760"/>
          </a:xfrm>
          <a:prstGeom prst="rect">
            <a:avLst/>
          </a:prstGeom>
        </p:spPr>
        <p:txBody>
          <a:bodyPr/>
          <a:lstStyle>
            <a:lvl1pPr>
              <a:defRPr>
                <a:solidFill>
                  <a:schemeClr val="bg2"/>
                </a:solidFill>
              </a:defRPr>
            </a:lvl1pPr>
          </a:lstStyle>
          <a:p>
            <a:r>
              <a:rPr lang="ja-JP" altLang="en-US" dirty="0"/>
              <a:t>グラフを追加</a:t>
            </a:r>
            <a:endParaRPr lang="en-US" dirty="0"/>
          </a:p>
        </p:txBody>
      </p:sp>
      <p:pic>
        <p:nvPicPr>
          <p:cNvPr id="4" name="Picture 3">
            <a:extLst>
              <a:ext uri="{FF2B5EF4-FFF2-40B4-BE49-F238E27FC236}">
                <a16:creationId xmlns:a16="http://schemas.microsoft.com/office/drawing/2014/main" id="{D03C1F87-93ED-B34D-BB7E-C8C10B1E0BF7}"/>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5" name="テキスト ボックス 4">
            <a:extLst>
              <a:ext uri="{FF2B5EF4-FFF2-40B4-BE49-F238E27FC236}">
                <a16:creationId xmlns:a16="http://schemas.microsoft.com/office/drawing/2014/main" id="{5D125BAE-55DC-2341-ADD8-D0E0755D0D12}"/>
              </a:ext>
            </a:extLst>
          </p:cNvPr>
          <p:cNvSpPr txBox="1"/>
          <p:nvPr userDrawn="1"/>
        </p:nvSpPr>
        <p:spPr>
          <a:xfrm>
            <a:off x="13911388" y="7781142"/>
            <a:ext cx="707137" cy="443033"/>
          </a:xfrm>
          <a:prstGeom prst="rect">
            <a:avLst/>
          </a:prstGeom>
          <a:noFill/>
        </p:spPr>
        <p:txBody>
          <a:bodyPr wrap="none" lIns="146155" tIns="73070" rIns="146155" bIns="73070" rtlCol="0">
            <a:spAutoFit/>
          </a:bodyPr>
          <a:lstStyle/>
          <a:p>
            <a:fld id="{973682BE-5DBA-46EC-AF61-F4F622F3B9A4}" type="slidenum">
              <a:rPr lang="en-US" sz="1920" smtClean="0">
                <a:solidFill>
                  <a:srgbClr val="000000"/>
                </a:solidFill>
                <a:latin typeface="Meiryo" panose="020B0604030504040204" pitchFamily="34" charset="-128"/>
                <a:ea typeface="Meiryo" panose="020B0604030504040204" pitchFamily="34" charset="-128"/>
                <a:cs typeface="Amazon Ember" panose="020B0603020204020204" pitchFamily="34" charset="0"/>
              </a:rPr>
              <a:t>‹#›</a:t>
            </a:fld>
            <a:endParaRPr lang="en-US" sz="1920" dirty="0">
              <a:solidFill>
                <a:srgbClr val="000000"/>
              </a:solidFill>
              <a:latin typeface="Meiryo" panose="020B0604030504040204" pitchFamily="34" charset="-128"/>
              <a:ea typeface="Meiryo" panose="020B0604030504040204" pitchFamily="34" charset="-128"/>
              <a:cs typeface="Amazon Ember" panose="020B0603020204020204" pitchFamily="34" charset="0"/>
            </a:endParaRPr>
          </a:p>
        </p:txBody>
      </p:sp>
    </p:spTree>
    <p:extLst>
      <p:ext uri="{BB962C8B-B14F-4D97-AF65-F5344CB8AC3E}">
        <p14:creationId xmlns:p14="http://schemas.microsoft.com/office/powerpoint/2010/main" val="1547361944"/>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e_Chart">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ja-JP" altLang="en-US" dirty="0"/>
              <a:t>マスター タイトルの書式設定</a:t>
            </a:r>
            <a:endParaRPr lang="en-US" dirty="0"/>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548640" y="1645920"/>
            <a:ext cx="13510260" cy="5445760"/>
          </a:xfrm>
          <a:prstGeom prst="rect">
            <a:avLst/>
          </a:prstGeom>
        </p:spPr>
        <p:txBody>
          <a:bodyPr/>
          <a:lstStyle/>
          <a:p>
            <a:r>
              <a:rPr lang="ja-JP" altLang="en-US" dirty="0"/>
              <a:t>グラフを追加</a:t>
            </a:r>
            <a:endParaRPr lang="en-US" dirty="0"/>
          </a:p>
        </p:txBody>
      </p:sp>
      <p:pic>
        <p:nvPicPr>
          <p:cNvPr id="4" name="Picture 3">
            <a:extLst>
              <a:ext uri="{FF2B5EF4-FFF2-40B4-BE49-F238E27FC236}">
                <a16:creationId xmlns:a16="http://schemas.microsoft.com/office/drawing/2014/main" id="{48052C3D-299C-AA40-9529-6016A28DCEC9}"/>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5" name="テキスト ボックス 4">
            <a:extLst>
              <a:ext uri="{FF2B5EF4-FFF2-40B4-BE49-F238E27FC236}">
                <a16:creationId xmlns:a16="http://schemas.microsoft.com/office/drawing/2014/main" id="{36A5702D-71CB-964F-8814-6F93A7030915}"/>
              </a:ext>
            </a:extLst>
          </p:cNvPr>
          <p:cNvSpPr txBox="1"/>
          <p:nvPr userDrawn="1"/>
        </p:nvSpPr>
        <p:spPr>
          <a:xfrm>
            <a:off x="13911388" y="7781142"/>
            <a:ext cx="707137" cy="443033"/>
          </a:xfrm>
          <a:prstGeom prst="rect">
            <a:avLst/>
          </a:prstGeom>
          <a:noFill/>
        </p:spPr>
        <p:txBody>
          <a:bodyPr wrap="none" lIns="146155" tIns="73070" rIns="146155" bIns="73070" rtlCol="0">
            <a:spAutoFit/>
          </a:bodyPr>
          <a:lstStyle/>
          <a:p>
            <a:fld id="{973682BE-5DBA-46EC-AF61-F4F622F3B9A4}" type="slidenum">
              <a:rPr lang="en-US" sz="1920" smtClean="0">
                <a:solidFill>
                  <a:srgbClr val="000000"/>
                </a:solidFill>
                <a:latin typeface="Meiryo" panose="020B0604030504040204" pitchFamily="34" charset="-128"/>
                <a:ea typeface="Meiryo" panose="020B0604030504040204" pitchFamily="34" charset="-128"/>
                <a:cs typeface="Amazon Ember" panose="020B0603020204020204" pitchFamily="34" charset="0"/>
              </a:rPr>
              <a:t>‹#›</a:t>
            </a:fld>
            <a:endParaRPr lang="en-US" sz="1920" dirty="0">
              <a:solidFill>
                <a:srgbClr val="000000"/>
              </a:solidFill>
              <a:latin typeface="Meiryo" panose="020B0604030504040204" pitchFamily="34" charset="-128"/>
              <a:ea typeface="Meiryo" panose="020B0604030504040204" pitchFamily="34" charset="-128"/>
              <a:cs typeface="Amazon Ember" panose="020B0603020204020204" pitchFamily="34" charset="0"/>
            </a:endParaRPr>
          </a:p>
        </p:txBody>
      </p:sp>
    </p:spTree>
    <p:extLst>
      <p:ext uri="{BB962C8B-B14F-4D97-AF65-F5344CB8AC3E}">
        <p14:creationId xmlns:p14="http://schemas.microsoft.com/office/powerpoint/2010/main" val="467069072"/>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ne_Chart">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ja-JP" altLang="en-US" dirty="0"/>
              <a:t>マスター タイトルの書式設定</a:t>
            </a:r>
            <a:endParaRPr lang="en-US" dirty="0"/>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548640" y="1645920"/>
            <a:ext cx="13510260" cy="5445760"/>
          </a:xfrm>
          <a:prstGeom prst="rect">
            <a:avLst/>
          </a:prstGeom>
        </p:spPr>
        <p:txBody>
          <a:bodyPr/>
          <a:lstStyle/>
          <a:p>
            <a:r>
              <a:rPr lang="ja-JP" altLang="en-US" dirty="0"/>
              <a:t>グラフを追加</a:t>
            </a:r>
            <a:endParaRPr lang="en-US" dirty="0"/>
          </a:p>
        </p:txBody>
      </p:sp>
      <p:pic>
        <p:nvPicPr>
          <p:cNvPr id="4" name="Picture 3">
            <a:extLst>
              <a:ext uri="{FF2B5EF4-FFF2-40B4-BE49-F238E27FC236}">
                <a16:creationId xmlns:a16="http://schemas.microsoft.com/office/drawing/2014/main" id="{0DCFF427-7E42-A34B-B7C9-204787A1846A}"/>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6" name="テキスト ボックス 5">
            <a:extLst>
              <a:ext uri="{FF2B5EF4-FFF2-40B4-BE49-F238E27FC236}">
                <a16:creationId xmlns:a16="http://schemas.microsoft.com/office/drawing/2014/main" id="{EE3368BB-7D5F-8E42-869D-B3466EA4B993}"/>
              </a:ext>
            </a:extLst>
          </p:cNvPr>
          <p:cNvSpPr txBox="1"/>
          <p:nvPr userDrawn="1"/>
        </p:nvSpPr>
        <p:spPr>
          <a:xfrm>
            <a:off x="13911388" y="7781142"/>
            <a:ext cx="707137" cy="443033"/>
          </a:xfrm>
          <a:prstGeom prst="rect">
            <a:avLst/>
          </a:prstGeom>
          <a:noFill/>
        </p:spPr>
        <p:txBody>
          <a:bodyPr wrap="none" lIns="146155" tIns="73070" rIns="146155" bIns="73070" rtlCol="0">
            <a:spAutoFit/>
          </a:bodyPr>
          <a:lstStyle/>
          <a:p>
            <a:fld id="{973682BE-5DBA-46EC-AF61-F4F622F3B9A4}" type="slidenum">
              <a:rPr lang="en-US" sz="1920" smtClean="0">
                <a:solidFill>
                  <a:srgbClr val="000000"/>
                </a:solidFill>
                <a:latin typeface="Meiryo" panose="020B0604030504040204" pitchFamily="34" charset="-128"/>
                <a:ea typeface="Meiryo" panose="020B0604030504040204" pitchFamily="34" charset="-128"/>
                <a:cs typeface="Amazon Ember" panose="020B0603020204020204" pitchFamily="34" charset="0"/>
              </a:rPr>
              <a:t>‹#›</a:t>
            </a:fld>
            <a:endParaRPr lang="en-US" sz="1920" dirty="0">
              <a:solidFill>
                <a:srgbClr val="000000"/>
              </a:solidFill>
              <a:latin typeface="Meiryo" panose="020B0604030504040204" pitchFamily="34" charset="-128"/>
              <a:ea typeface="Meiryo" panose="020B0604030504040204" pitchFamily="34" charset="-128"/>
              <a:cs typeface="Amazon Ember" panose="020B0603020204020204" pitchFamily="34" charset="0"/>
            </a:endParaRPr>
          </a:p>
        </p:txBody>
      </p:sp>
    </p:spTree>
    <p:extLst>
      <p:ext uri="{BB962C8B-B14F-4D97-AF65-F5344CB8AC3E}">
        <p14:creationId xmlns:p14="http://schemas.microsoft.com/office/powerpoint/2010/main" val="308330463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_of_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ja-JP" altLang="en-US" dirty="0"/>
              <a:t>マスター タイトルの書式設定</a:t>
            </a:r>
            <a:endParaRPr lang="en-US" dirty="0"/>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4" name="Picture 3">
            <a:extLst>
              <a:ext uri="{FF2B5EF4-FFF2-40B4-BE49-F238E27FC236}">
                <a16:creationId xmlns:a16="http://schemas.microsoft.com/office/drawing/2014/main" id="{7BACCDD4-2E2C-B842-8B78-FF98056D3ACE}"/>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6" name="テキスト ボックス 5">
            <a:extLst>
              <a:ext uri="{FF2B5EF4-FFF2-40B4-BE49-F238E27FC236}">
                <a16:creationId xmlns:a16="http://schemas.microsoft.com/office/drawing/2014/main" id="{04D21D62-8393-654A-9CCE-057A480A9866}"/>
              </a:ext>
            </a:extLst>
          </p:cNvPr>
          <p:cNvSpPr txBox="1"/>
          <p:nvPr userDrawn="1"/>
        </p:nvSpPr>
        <p:spPr>
          <a:xfrm>
            <a:off x="13911388" y="7781142"/>
            <a:ext cx="707137" cy="443033"/>
          </a:xfrm>
          <a:prstGeom prst="rect">
            <a:avLst/>
          </a:prstGeom>
          <a:noFill/>
        </p:spPr>
        <p:txBody>
          <a:bodyPr wrap="none" lIns="146155" tIns="73070" rIns="146155" bIns="73070" rtlCol="0">
            <a:spAutoFit/>
          </a:bodyPr>
          <a:lstStyle/>
          <a:p>
            <a:fld id="{973682BE-5DBA-46EC-AF61-F4F622F3B9A4}" type="slidenum">
              <a:rPr lang="en-US" sz="1920" smtClean="0">
                <a:solidFill>
                  <a:srgbClr val="000000"/>
                </a:solidFill>
                <a:latin typeface="Meiryo" panose="020B0604030504040204" pitchFamily="34" charset="-128"/>
                <a:ea typeface="Meiryo" panose="020B0604030504040204" pitchFamily="34" charset="-128"/>
                <a:cs typeface="Amazon Ember" panose="020B0603020204020204" pitchFamily="34" charset="0"/>
              </a:rPr>
              <a:t>‹#›</a:t>
            </a:fld>
            <a:endParaRPr lang="en-US" sz="1920" dirty="0">
              <a:solidFill>
                <a:srgbClr val="000000"/>
              </a:solidFill>
              <a:latin typeface="Meiryo" panose="020B0604030504040204" pitchFamily="34" charset="-128"/>
              <a:ea typeface="Meiryo" panose="020B0604030504040204" pitchFamily="34" charset="-128"/>
              <a:cs typeface="Amazon Ember" panose="020B0603020204020204" pitchFamily="34" charset="0"/>
            </a:endParaRPr>
          </a:p>
        </p:txBody>
      </p:sp>
    </p:spTree>
    <p:extLst>
      <p:ext uri="{BB962C8B-B14F-4D97-AF65-F5344CB8AC3E}">
        <p14:creationId xmlns:p14="http://schemas.microsoft.com/office/powerpoint/2010/main" val="1493486515"/>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vider_Slide_and_Subtit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3ED094D-8FCE-B94E-8BCF-14EE4A983723}"/>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9600" b="1" cap="none">
                <a:solidFill>
                  <a:schemeClr val="bg2"/>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ja-JP" altLang="en-US" dirty="0"/>
              <a:t>マスター テキストの書式設定</a:t>
            </a:r>
          </a:p>
        </p:txBody>
      </p:sp>
      <p:pic>
        <p:nvPicPr>
          <p:cNvPr id="5" name="Picture 4">
            <a:extLst>
              <a:ext uri="{FF2B5EF4-FFF2-40B4-BE49-F238E27FC236}">
                <a16:creationId xmlns:a16="http://schemas.microsoft.com/office/drawing/2014/main" id="{8AF1B5B6-8CC9-F245-BF43-9294E4EC44D3}"/>
              </a:ext>
            </a:extLst>
          </p:cNvPr>
          <p:cNvPicPr>
            <a:picLocks noChangeAspect="1"/>
          </p:cNvPicPr>
          <p:nvPr userDrawn="1"/>
        </p:nvPicPr>
        <p:blipFill>
          <a:blip r:embed="rId4"/>
          <a:srcRect/>
          <a:stretch/>
        </p:blipFill>
        <p:spPr>
          <a:xfrm>
            <a:off x="13349613" y="7531058"/>
            <a:ext cx="709192" cy="424101"/>
          </a:xfrm>
          <a:prstGeom prst="rect">
            <a:avLst/>
          </a:prstGeom>
        </p:spPr>
      </p:pic>
    </p:spTree>
    <p:extLst>
      <p:ext uri="{BB962C8B-B14F-4D97-AF65-F5344CB8AC3E}">
        <p14:creationId xmlns:p14="http://schemas.microsoft.com/office/powerpoint/2010/main" val="341482030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vider_Slide_and_Sub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AFD397-204D-014C-B19D-7949C9FD5AFC}"/>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6400" b="1" i="0" cap="none">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ja-JP" altLang="en-US" dirty="0"/>
              <a:t>マスター テキストの書式設定</a:t>
            </a:r>
          </a:p>
        </p:txBody>
      </p:sp>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4"/>
          <a:srcRect/>
          <a:stretch/>
        </p:blipFill>
        <p:spPr>
          <a:xfrm>
            <a:off x="548820" y="731520"/>
            <a:ext cx="1356939" cy="811458"/>
          </a:xfrm>
          <a:prstGeom prst="rect">
            <a:avLst/>
          </a:prstGeom>
        </p:spPr>
      </p:pic>
    </p:spTree>
    <p:extLst>
      <p:ext uri="{BB962C8B-B14F-4D97-AF65-F5344CB8AC3E}">
        <p14:creationId xmlns:p14="http://schemas.microsoft.com/office/powerpoint/2010/main" val="3192394863"/>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ja-JP" altLang="en-US" dirty="0"/>
              <a:t>マスター タイトルの書式設定</a:t>
            </a:r>
            <a:endParaRPr lang="en-US" dirty="0"/>
          </a:p>
        </p:txBody>
      </p:sp>
      <p:pic>
        <p:nvPicPr>
          <p:cNvPr id="6" name="Picture 5">
            <a:extLst>
              <a:ext uri="{FF2B5EF4-FFF2-40B4-BE49-F238E27FC236}">
                <a16:creationId xmlns:a16="http://schemas.microsoft.com/office/drawing/2014/main" id="{80180480-68DE-6846-99B2-84B2D1519CF7}"/>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4" name="テキスト ボックス 3">
            <a:extLst>
              <a:ext uri="{FF2B5EF4-FFF2-40B4-BE49-F238E27FC236}">
                <a16:creationId xmlns:a16="http://schemas.microsoft.com/office/drawing/2014/main" id="{175B2214-726C-8045-9F06-DF8DE0111A52}"/>
              </a:ext>
            </a:extLst>
          </p:cNvPr>
          <p:cNvSpPr txBox="1"/>
          <p:nvPr userDrawn="1"/>
        </p:nvSpPr>
        <p:spPr>
          <a:xfrm>
            <a:off x="13911388" y="7781142"/>
            <a:ext cx="707137" cy="443033"/>
          </a:xfrm>
          <a:prstGeom prst="rect">
            <a:avLst/>
          </a:prstGeom>
          <a:noFill/>
        </p:spPr>
        <p:txBody>
          <a:bodyPr wrap="none" lIns="146155" tIns="73070" rIns="146155" bIns="73070" rtlCol="0">
            <a:spAutoFit/>
          </a:bodyPr>
          <a:lstStyle/>
          <a:p>
            <a:fld id="{973682BE-5DBA-46EC-AF61-F4F622F3B9A4}" type="slidenum">
              <a:rPr lang="en-US" sz="1920" smtClean="0">
                <a:solidFill>
                  <a:srgbClr val="000000"/>
                </a:solidFill>
                <a:latin typeface="Meiryo" panose="020B0604030504040204" pitchFamily="34" charset="-128"/>
                <a:ea typeface="Meiryo" panose="020B0604030504040204" pitchFamily="34" charset="-128"/>
                <a:cs typeface="Amazon Ember" panose="020B0603020204020204" pitchFamily="34" charset="0"/>
              </a:rPr>
              <a:t>‹#›</a:t>
            </a:fld>
            <a:endParaRPr lang="en-US" sz="1920" dirty="0">
              <a:solidFill>
                <a:srgbClr val="000000"/>
              </a:solidFill>
              <a:latin typeface="Meiryo" panose="020B0604030504040204" pitchFamily="34" charset="-128"/>
              <a:ea typeface="Meiryo" panose="020B0604030504040204" pitchFamily="34" charset="-128"/>
              <a:cs typeface="Amazon Ember" panose="020B0603020204020204" pitchFamily="34" charset="0"/>
            </a:endParaRPr>
          </a:p>
        </p:txBody>
      </p:sp>
    </p:spTree>
    <p:extLst>
      <p:ext uri="{BB962C8B-B14F-4D97-AF65-F5344CB8AC3E}">
        <p14:creationId xmlns:p14="http://schemas.microsoft.com/office/powerpoint/2010/main" val="2381838818"/>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able_of_Contents">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4" name="Picture 3">
            <a:extLst>
              <a:ext uri="{FF2B5EF4-FFF2-40B4-BE49-F238E27FC236}">
                <a16:creationId xmlns:a16="http://schemas.microsoft.com/office/drawing/2014/main" id="{37BDABA8-F309-3648-B28C-EA66770C5978}"/>
              </a:ext>
            </a:extLst>
          </p:cNvPr>
          <p:cNvPicPr>
            <a:picLocks noChangeAspect="1"/>
          </p:cNvPicPr>
          <p:nvPr userDrawn="1"/>
        </p:nvPicPr>
        <p:blipFill>
          <a:blip r:embed="rId2"/>
          <a:srcRect/>
          <a:stretch/>
        </p:blipFill>
        <p:spPr>
          <a:xfrm>
            <a:off x="13349613" y="7531058"/>
            <a:ext cx="709192" cy="424102"/>
          </a:xfrm>
          <a:prstGeom prst="rect">
            <a:avLst/>
          </a:prstGeom>
        </p:spPr>
      </p:pic>
      <p:sp>
        <p:nvSpPr>
          <p:cNvPr id="5" name="テキスト ボックス 4">
            <a:extLst>
              <a:ext uri="{FF2B5EF4-FFF2-40B4-BE49-F238E27FC236}">
                <a16:creationId xmlns:a16="http://schemas.microsoft.com/office/drawing/2014/main" id="{E6D4F72A-AA56-AB42-B391-8AFDE67E0163}"/>
              </a:ext>
            </a:extLst>
          </p:cNvPr>
          <p:cNvSpPr txBox="1"/>
          <p:nvPr userDrawn="1"/>
        </p:nvSpPr>
        <p:spPr>
          <a:xfrm>
            <a:off x="13911388" y="7781142"/>
            <a:ext cx="707137" cy="443033"/>
          </a:xfrm>
          <a:prstGeom prst="rect">
            <a:avLst/>
          </a:prstGeom>
          <a:noFill/>
        </p:spPr>
        <p:txBody>
          <a:bodyPr wrap="none" lIns="146155" tIns="73070" rIns="146155" bIns="73070" rtlCol="0">
            <a:spAutoFit/>
          </a:bodyPr>
          <a:lstStyle/>
          <a:p>
            <a:fld id="{973682BE-5DBA-46EC-AF61-F4F622F3B9A4}" type="slidenum">
              <a:rPr lang="en-US" sz="1920" smtClean="0">
                <a:solidFill>
                  <a:srgbClr val="000000"/>
                </a:solidFill>
                <a:latin typeface="Meiryo" panose="020B0604030504040204" pitchFamily="34" charset="-128"/>
                <a:ea typeface="Meiryo" panose="020B0604030504040204" pitchFamily="34" charset="-128"/>
                <a:cs typeface="Amazon Ember" panose="020B0603020204020204" pitchFamily="34" charset="0"/>
              </a:rPr>
              <a:t>‹#›</a:t>
            </a:fld>
            <a:endParaRPr lang="en-US" sz="1920" dirty="0">
              <a:solidFill>
                <a:srgbClr val="000000"/>
              </a:solidFill>
              <a:latin typeface="Meiryo" panose="020B0604030504040204" pitchFamily="34" charset="-128"/>
              <a:ea typeface="Meiryo" panose="020B0604030504040204" pitchFamily="34" charset="-128"/>
              <a:cs typeface="Amazon Ember" panose="020B0603020204020204" pitchFamily="34" charset="0"/>
            </a:endParaRPr>
          </a:p>
        </p:txBody>
      </p:sp>
    </p:spTree>
    <p:extLst>
      <p:ext uri="{BB962C8B-B14F-4D97-AF65-F5344CB8AC3E}">
        <p14:creationId xmlns:p14="http://schemas.microsoft.com/office/powerpoint/2010/main" val="26795596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ow_to_Use">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9" name="TextBox 8">
            <a:extLst>
              <a:ext uri="{FF2B5EF4-FFF2-40B4-BE49-F238E27FC236}">
                <a16:creationId xmlns:a16="http://schemas.microsoft.com/office/drawing/2014/main" id="{1B954A5E-A2DC-9041-9311-DBC4F345DE43}"/>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7" name="Picture 6">
            <a:extLst>
              <a:ext uri="{FF2B5EF4-FFF2-40B4-BE49-F238E27FC236}">
                <a16:creationId xmlns:a16="http://schemas.microsoft.com/office/drawing/2014/main" id="{EE4FEE37-8BCF-024F-AC51-4E416448F78E}"/>
              </a:ext>
            </a:extLst>
          </p:cNvPr>
          <p:cNvPicPr>
            <a:picLocks noChangeAspect="1"/>
          </p:cNvPicPr>
          <p:nvPr userDrawn="1"/>
        </p:nvPicPr>
        <p:blipFill>
          <a:blip r:embed="rId2"/>
          <a:srcRect/>
          <a:stretch/>
        </p:blipFill>
        <p:spPr>
          <a:xfrm>
            <a:off x="13349613" y="7531058"/>
            <a:ext cx="709192" cy="424102"/>
          </a:xfrm>
          <a:prstGeom prst="rect">
            <a:avLst/>
          </a:prstGeom>
        </p:spPr>
      </p:pic>
    </p:spTree>
    <p:extLst>
      <p:ext uri="{BB962C8B-B14F-4D97-AF65-F5344CB8AC3E}">
        <p14:creationId xmlns:p14="http://schemas.microsoft.com/office/powerpoint/2010/main" val="4266760747"/>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dirty="0"/>
          </a:p>
        </p:txBody>
      </p:sp>
      <p:sp>
        <p:nvSpPr>
          <p:cNvPr id="3" name="Content Placeholder 2"/>
          <p:cNvSpPr>
            <a:spLocks noGrp="1"/>
          </p:cNvSpPr>
          <p:nvPr>
            <p:ph idx="1" hasCustomPrompt="1"/>
          </p:nvPr>
        </p:nvSpPr>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altLang="ja-JP" dirty="0"/>
          </a:p>
          <a:p>
            <a:pPr lvl="0"/>
            <a:r>
              <a:rPr lang="ja-JP" altLang="en-US" dirty="0"/>
              <a:t>第</a:t>
            </a:r>
            <a:r>
              <a:rPr lang="en-US" altLang="ja-JP" dirty="0"/>
              <a:t>1</a:t>
            </a:r>
            <a:r>
              <a:rPr lang="ja-JP" altLang="en-US" dirty="0"/>
              <a:t>レベル</a:t>
            </a:r>
            <a:endParaRPr lang="en-US" altLang="ja-JP" dirty="0"/>
          </a:p>
          <a:p>
            <a:pPr lvl="1"/>
            <a:r>
              <a:rPr lang="ja-JP" altLang="en-US" dirty="0"/>
              <a:t>第</a:t>
            </a:r>
            <a:r>
              <a:rPr lang="en-US" altLang="ja-JP" dirty="0"/>
              <a:t>2</a:t>
            </a:r>
            <a:r>
              <a:rPr lang="ja-JP" altLang="en-US" dirty="0"/>
              <a:t>レベル</a:t>
            </a:r>
            <a:endParaRPr lang="en-US" altLang="ja-JP" dirty="0"/>
          </a:p>
          <a:p>
            <a:pPr lvl="2"/>
            <a:r>
              <a:rPr lang="ja-JP" altLang="en-US" dirty="0"/>
              <a:t>第</a:t>
            </a:r>
            <a:r>
              <a:rPr lang="en-US" altLang="ja-JP" dirty="0"/>
              <a:t>3</a:t>
            </a:r>
            <a:r>
              <a:rPr lang="ja-JP" altLang="en-US" dirty="0"/>
              <a:t>レベル</a:t>
            </a:r>
            <a:endParaRPr lang="en-US" altLang="ja-JP" dirty="0"/>
          </a:p>
          <a:p>
            <a:pPr lvl="3"/>
            <a:r>
              <a:rPr lang="ja-JP" altLang="en-US" dirty="0"/>
              <a:t>第</a:t>
            </a:r>
            <a:r>
              <a:rPr lang="en-US" altLang="ja-JP" dirty="0"/>
              <a:t>4</a:t>
            </a:r>
            <a:r>
              <a:rPr lang="ja-JP" altLang="en-US" dirty="0"/>
              <a:t>レベル</a:t>
            </a:r>
            <a:endParaRPr lang="en-US" altLang="ja-JP" dirty="0"/>
          </a:p>
          <a:p>
            <a:pPr lvl="4"/>
            <a:r>
              <a:rPr lang="ja-JP" altLang="en-US" dirty="0"/>
              <a:t>第</a:t>
            </a:r>
            <a:r>
              <a:rPr lang="en-US" altLang="ja-JP" dirty="0"/>
              <a:t>5</a:t>
            </a:r>
            <a:r>
              <a:rPr lang="ja-JP" altLang="en-US" dirty="0"/>
              <a:t>レベル</a:t>
            </a:r>
            <a:endParaRPr lang="en-US" dirty="0"/>
          </a:p>
        </p:txBody>
      </p:sp>
      <p:sp>
        <p:nvSpPr>
          <p:cNvPr id="5" name="TextBox 4"/>
          <p:cNvSpPr txBox="1"/>
          <p:nvPr userDrawn="1"/>
        </p:nvSpPr>
        <p:spPr>
          <a:xfrm>
            <a:off x="1149711" y="-1310053"/>
            <a:ext cx="184731" cy="801438"/>
          </a:xfrm>
          <a:prstGeom prst="rect">
            <a:avLst/>
          </a:prstGeom>
          <a:noFill/>
        </p:spPr>
        <p:txBody>
          <a:bodyPr wrap="none" rtlCol="0">
            <a:spAutoFit/>
          </a:bodyPr>
          <a:lstStyle/>
          <a:p>
            <a:endParaRPr lang="en-US" sz="4608"/>
          </a:p>
        </p:txBody>
      </p:sp>
      <p:pic>
        <p:nvPicPr>
          <p:cNvPr id="6" name="Picture 4">
            <a:extLst>
              <a:ext uri="{FF2B5EF4-FFF2-40B4-BE49-F238E27FC236}">
                <a16:creationId xmlns:a16="http://schemas.microsoft.com/office/drawing/2014/main" id="{11E22DDB-1C1C-924B-95DE-D411F0178718}"/>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8" name="テキスト ボックス 7">
            <a:extLst>
              <a:ext uri="{FF2B5EF4-FFF2-40B4-BE49-F238E27FC236}">
                <a16:creationId xmlns:a16="http://schemas.microsoft.com/office/drawing/2014/main" id="{4469D1A4-67F6-D045-A36A-173CC389613B}"/>
              </a:ext>
            </a:extLst>
          </p:cNvPr>
          <p:cNvSpPr txBox="1"/>
          <p:nvPr userDrawn="1"/>
        </p:nvSpPr>
        <p:spPr>
          <a:xfrm>
            <a:off x="13911388" y="7781142"/>
            <a:ext cx="707137" cy="443033"/>
          </a:xfrm>
          <a:prstGeom prst="rect">
            <a:avLst/>
          </a:prstGeom>
          <a:noFill/>
        </p:spPr>
        <p:txBody>
          <a:bodyPr wrap="none" lIns="146155" tIns="73070" rIns="146155" bIns="73070" rtlCol="0">
            <a:spAutoFit/>
          </a:bodyPr>
          <a:lstStyle/>
          <a:p>
            <a:fld id="{973682BE-5DBA-46EC-AF61-F4F622F3B9A4}" type="slidenum">
              <a:rPr lang="en-US" sz="1920" smtClean="0">
                <a:solidFill>
                  <a:srgbClr val="000000"/>
                </a:solidFill>
                <a:latin typeface="Meiryo" panose="020B0604030504040204" pitchFamily="34" charset="-128"/>
                <a:ea typeface="Meiryo" panose="020B0604030504040204" pitchFamily="34" charset="-128"/>
                <a:cs typeface="Amazon Ember" panose="020B0603020204020204" pitchFamily="34" charset="0"/>
              </a:rPr>
              <a:t>‹#›</a:t>
            </a:fld>
            <a:endParaRPr lang="en-US" sz="1920" dirty="0">
              <a:solidFill>
                <a:srgbClr val="000000"/>
              </a:solidFill>
              <a:latin typeface="Meiryo" panose="020B0604030504040204" pitchFamily="34" charset="-128"/>
              <a:ea typeface="Meiryo" panose="020B0604030504040204" pitchFamily="34" charset="-128"/>
              <a:cs typeface="Amazon Ember" panose="020B0603020204020204" pitchFamily="34" charset="0"/>
            </a:endParaRPr>
          </a:p>
        </p:txBody>
      </p:sp>
    </p:spTree>
    <p:extLst>
      <p:ext uri="{BB962C8B-B14F-4D97-AF65-F5344CB8AC3E}">
        <p14:creationId xmlns:p14="http://schemas.microsoft.com/office/powerpoint/2010/main" val="31675957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38863" y="183898"/>
            <a:ext cx="13128486" cy="993392"/>
          </a:xfrm>
        </p:spPr>
        <p:txBody>
          <a:bodyPr/>
          <a:lstStyle>
            <a:lvl1pPr>
              <a:defRPr>
                <a:latin typeface="+mn-ea"/>
                <a:ea typeface="+mn-ea"/>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38480" y="1501882"/>
            <a:ext cx="13431610" cy="6111107"/>
          </a:xfrm>
          <a:prstGeom prst="rect">
            <a:avLst/>
          </a:prstGeom>
        </p:spPr>
        <p:txBody>
          <a:bodyPr/>
          <a:lstStyle>
            <a:lvl1pPr marL="457189" indent="-457189">
              <a:buFont typeface="Arial" panose="020B0604020202020204" pitchFamily="34" charset="0"/>
              <a:buChar cha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4">
            <a:extLst>
              <a:ext uri="{FF2B5EF4-FFF2-40B4-BE49-F238E27FC236}">
                <a16:creationId xmlns:a16="http://schemas.microsoft.com/office/drawing/2014/main" id="{11E22DDB-1C1C-924B-95DE-D411F0178718}"/>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6" name="テキスト ボックス 5">
            <a:extLst>
              <a:ext uri="{FF2B5EF4-FFF2-40B4-BE49-F238E27FC236}">
                <a16:creationId xmlns:a16="http://schemas.microsoft.com/office/drawing/2014/main" id="{B6E3B38D-0316-3E44-8A18-18C2E0E3CE52}"/>
              </a:ext>
            </a:extLst>
          </p:cNvPr>
          <p:cNvSpPr txBox="1"/>
          <p:nvPr userDrawn="1"/>
        </p:nvSpPr>
        <p:spPr>
          <a:xfrm>
            <a:off x="13911388" y="7781142"/>
            <a:ext cx="707137" cy="443033"/>
          </a:xfrm>
          <a:prstGeom prst="rect">
            <a:avLst/>
          </a:prstGeom>
          <a:noFill/>
        </p:spPr>
        <p:txBody>
          <a:bodyPr wrap="none" lIns="146155" tIns="73070" rIns="146155" bIns="73070" rtlCol="0">
            <a:spAutoFit/>
          </a:bodyPr>
          <a:lstStyle/>
          <a:p>
            <a:fld id="{973682BE-5DBA-46EC-AF61-F4F622F3B9A4}" type="slidenum">
              <a:rPr lang="en-US" sz="1920" smtClean="0">
                <a:solidFill>
                  <a:srgbClr val="000000"/>
                </a:solidFill>
                <a:latin typeface="Meiryo" panose="020B0604030504040204" pitchFamily="34" charset="-128"/>
                <a:ea typeface="Meiryo" panose="020B0604030504040204" pitchFamily="34" charset="-128"/>
                <a:cs typeface="Amazon Ember" panose="020B0603020204020204" pitchFamily="34" charset="0"/>
              </a:rPr>
              <a:t>‹#›</a:t>
            </a:fld>
            <a:endParaRPr lang="en-US" sz="1920" dirty="0">
              <a:solidFill>
                <a:srgbClr val="000000"/>
              </a:solidFill>
              <a:latin typeface="Meiryo" panose="020B0604030504040204" pitchFamily="34" charset="-128"/>
              <a:ea typeface="Meiryo" panose="020B0604030504040204" pitchFamily="34" charset="-128"/>
              <a:cs typeface="Amazon Ember" panose="020B0603020204020204" pitchFamily="34" charset="0"/>
            </a:endParaRPr>
          </a:p>
        </p:txBody>
      </p:sp>
    </p:spTree>
    <p:extLst>
      <p:ext uri="{BB962C8B-B14F-4D97-AF65-F5344CB8AC3E}">
        <p14:creationId xmlns:p14="http://schemas.microsoft.com/office/powerpoint/2010/main" val="3754771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US"/>
              <a:t>Click to edit Master title style</a:t>
            </a:r>
          </a:p>
        </p:txBody>
      </p:sp>
      <p:sp>
        <p:nvSpPr>
          <p:cNvPr id="3" name="スライド番号プレースホルダー 3"/>
          <p:cNvSpPr>
            <a:spLocks noGrp="1"/>
          </p:cNvSpPr>
          <p:nvPr>
            <p:ph type="sldNum" sz="quarter" idx="4"/>
          </p:nvPr>
        </p:nvSpPr>
        <p:spPr>
          <a:xfrm>
            <a:off x="11152437" y="7532195"/>
            <a:ext cx="3291840" cy="439419"/>
          </a:xfrm>
          <a:prstGeom prst="rect">
            <a:avLst/>
          </a:prstGeom>
        </p:spPr>
        <p:txBody>
          <a:bodyPr vert="horz" lIns="91440" tIns="45720" rIns="91440" bIns="45720" rtlCol="0" anchor="ctr"/>
          <a:lstStyle>
            <a:lvl1pPr algn="r">
              <a:defRPr sz="1920">
                <a:solidFill>
                  <a:schemeClr val="tx1">
                    <a:tint val="75000"/>
                  </a:schemeClr>
                </a:solidFill>
              </a:defRPr>
            </a:lvl1pPr>
          </a:lstStyle>
          <a:p>
            <a:fld id="{BC9F26FF-4E9B-4363-ABAB-8E1200CC6BC4}" type="slidenum">
              <a:rPr kumimoji="1" lang="ja-JP" altLang="en-US" smtClean="0"/>
              <a:t>‹#›</a:t>
            </a:fld>
            <a:endParaRPr kumimoji="1" lang="ja-JP" altLang="en-US"/>
          </a:p>
        </p:txBody>
      </p:sp>
      <p:sp>
        <p:nvSpPr>
          <p:cNvPr id="4" name="テキスト ボックス 3">
            <a:extLst>
              <a:ext uri="{FF2B5EF4-FFF2-40B4-BE49-F238E27FC236}">
                <a16:creationId xmlns:a16="http://schemas.microsoft.com/office/drawing/2014/main" id="{A8FBDC9F-D5E9-1E4D-A4A1-621FBBDB17D1}"/>
              </a:ext>
            </a:extLst>
          </p:cNvPr>
          <p:cNvSpPr txBox="1"/>
          <p:nvPr userDrawn="1"/>
        </p:nvSpPr>
        <p:spPr>
          <a:xfrm>
            <a:off x="13911388" y="7781142"/>
            <a:ext cx="707137" cy="443033"/>
          </a:xfrm>
          <a:prstGeom prst="rect">
            <a:avLst/>
          </a:prstGeom>
          <a:noFill/>
        </p:spPr>
        <p:txBody>
          <a:bodyPr wrap="none" lIns="146155" tIns="73070" rIns="146155" bIns="73070" rtlCol="0">
            <a:spAutoFit/>
          </a:bodyPr>
          <a:lstStyle/>
          <a:p>
            <a:fld id="{973682BE-5DBA-46EC-AF61-F4F622F3B9A4}" type="slidenum">
              <a:rPr lang="en-US" sz="1920" smtClean="0">
                <a:solidFill>
                  <a:srgbClr val="000000"/>
                </a:solidFill>
                <a:latin typeface="Meiryo" panose="020B0604030504040204" pitchFamily="34" charset="-128"/>
                <a:ea typeface="Meiryo" panose="020B0604030504040204" pitchFamily="34" charset="-128"/>
                <a:cs typeface="Amazon Ember" panose="020B0603020204020204" pitchFamily="34" charset="0"/>
              </a:rPr>
              <a:t>‹#›</a:t>
            </a:fld>
            <a:endParaRPr lang="en-US" sz="1920" dirty="0">
              <a:solidFill>
                <a:srgbClr val="000000"/>
              </a:solidFill>
              <a:latin typeface="Meiryo" panose="020B0604030504040204" pitchFamily="34" charset="-128"/>
              <a:ea typeface="Meiryo" panose="020B0604030504040204" pitchFamily="34" charset="-128"/>
              <a:cs typeface="Amazon Ember" panose="020B0603020204020204" pitchFamily="34" charset="0"/>
            </a:endParaRPr>
          </a:p>
        </p:txBody>
      </p:sp>
      <p:pic>
        <p:nvPicPr>
          <p:cNvPr id="5" name="Picture 4">
            <a:extLst>
              <a:ext uri="{FF2B5EF4-FFF2-40B4-BE49-F238E27FC236}">
                <a16:creationId xmlns:a16="http://schemas.microsoft.com/office/drawing/2014/main" id="{6019B31D-E545-8C4E-AAC6-A1794D5642DD}"/>
              </a:ext>
            </a:extLst>
          </p:cNvPr>
          <p:cNvPicPr>
            <a:picLocks noChangeAspect="1"/>
          </p:cNvPicPr>
          <p:nvPr userDrawn="1"/>
        </p:nvPicPr>
        <p:blipFill>
          <a:blip r:embed="rId2"/>
          <a:srcRect/>
          <a:stretch/>
        </p:blipFill>
        <p:spPr>
          <a:xfrm>
            <a:off x="13349613" y="7531058"/>
            <a:ext cx="709192" cy="424101"/>
          </a:xfrm>
          <a:prstGeom prst="rect">
            <a:avLst/>
          </a:prstGeom>
        </p:spPr>
      </p:pic>
    </p:spTree>
    <p:extLst>
      <p:ext uri="{BB962C8B-B14F-4D97-AF65-F5344CB8AC3E}">
        <p14:creationId xmlns:p14="http://schemas.microsoft.com/office/powerpoint/2010/main" val="12824205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_Only">
    <p:bg>
      <p:bgRef idx="1001">
        <a:schemeClr val="bg1"/>
      </p:bgRef>
    </p:bg>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2DCD9BB2-6225-9B43-9076-2EEDB8BCA87F}"/>
              </a:ext>
            </a:extLst>
          </p:cNvPr>
          <p:cNvSpPr>
            <a:spLocks noGrp="1"/>
          </p:cNvSpPr>
          <p:nvPr>
            <p:ph type="title"/>
          </p:nvPr>
        </p:nvSpPr>
        <p:spPr/>
        <p:txBody>
          <a:bodyPr/>
          <a:lstStyle>
            <a:lvl1pPr>
              <a:defRPr>
                <a:solidFill>
                  <a:schemeClr val="tx1"/>
                </a:solidFill>
              </a:defRPr>
            </a:lvl1pPr>
          </a:lstStyle>
          <a:p>
            <a:r>
              <a:rPr kumimoji="1" lang="ja-JP" altLang="en-US"/>
              <a:t>マスター タイトルの書式設定</a:t>
            </a:r>
          </a:p>
        </p:txBody>
      </p:sp>
    </p:spTree>
    <p:extLst>
      <p:ext uri="{BB962C8B-B14F-4D97-AF65-F5344CB8AC3E}">
        <p14:creationId xmlns:p14="http://schemas.microsoft.com/office/powerpoint/2010/main" val="24374511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E14F9F-61A8-D245-82B4-BEE1019F2921}"/>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ja-JP" altLang="en-US" dirty="0"/>
              <a:t>マスター タイトルの書式設定</a:t>
            </a:r>
            <a:endParaRPr lang="en-US" dirty="0"/>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solidFill>
                  <a:schemeClr val="tx2"/>
                </a:solidFill>
              </a:defRPr>
            </a:lvl1pPr>
            <a:lvl2pPr marL="731520" indent="0">
              <a:buNone/>
              <a:defRPr/>
            </a:lvl2pPr>
          </a:lstStyle>
          <a:p>
            <a:pPr lvl="0"/>
            <a:r>
              <a:rPr lang="ja-JP" altLang="en-US" dirty="0"/>
              <a:t>マスター テキストの書式設定</a:t>
            </a:r>
          </a:p>
        </p:txBody>
      </p:sp>
      <p:pic>
        <p:nvPicPr>
          <p:cNvPr id="5" name="Picture 4">
            <a:extLst>
              <a:ext uri="{FF2B5EF4-FFF2-40B4-BE49-F238E27FC236}">
                <a16:creationId xmlns:a16="http://schemas.microsoft.com/office/drawing/2014/main" id="{DD0A631C-E189-244F-892A-5BBE683AFF27}"/>
              </a:ext>
            </a:extLst>
          </p:cNvPr>
          <p:cNvPicPr>
            <a:picLocks noChangeAspect="1"/>
          </p:cNvPicPr>
          <p:nvPr userDrawn="1"/>
        </p:nvPicPr>
        <p:blipFill>
          <a:blip r:embed="rId4"/>
          <a:srcRect/>
          <a:stretch/>
        </p:blipFill>
        <p:spPr>
          <a:xfrm>
            <a:off x="13349613" y="7531058"/>
            <a:ext cx="709192" cy="424102"/>
          </a:xfrm>
          <a:prstGeom prst="rect">
            <a:avLst/>
          </a:prstGeom>
        </p:spPr>
      </p:pic>
    </p:spTree>
    <p:extLst>
      <p:ext uri="{BB962C8B-B14F-4D97-AF65-F5344CB8AC3E}">
        <p14:creationId xmlns:p14="http://schemas.microsoft.com/office/powerpoint/2010/main" val="212483756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ja-JP" altLang="en-US" dirty="0"/>
              <a:t>マスター タイトルの書式設定</a:t>
            </a:r>
            <a:endParaRPr lang="en-US" dirty="0"/>
          </a:p>
        </p:txBody>
      </p:sp>
      <p:pic>
        <p:nvPicPr>
          <p:cNvPr id="4" name="Picture 3">
            <a:extLst>
              <a:ext uri="{FF2B5EF4-FFF2-40B4-BE49-F238E27FC236}">
                <a16:creationId xmlns:a16="http://schemas.microsoft.com/office/drawing/2014/main" id="{41652447-4AAA-C34A-8A68-BD8CDD84CFCA}"/>
              </a:ext>
            </a:extLst>
          </p:cNvPr>
          <p:cNvPicPr>
            <a:picLocks noChangeAspect="1"/>
          </p:cNvPicPr>
          <p:nvPr userDrawn="1"/>
        </p:nvPicPr>
        <p:blipFill>
          <a:blip r:embed="rId2"/>
          <a:srcRect/>
          <a:stretch/>
        </p:blipFill>
        <p:spPr>
          <a:xfrm>
            <a:off x="13349613" y="7531058"/>
            <a:ext cx="709192" cy="424102"/>
          </a:xfrm>
          <a:prstGeom prst="rect">
            <a:avLst/>
          </a:prstGeom>
        </p:spPr>
      </p:pic>
      <p:pic>
        <p:nvPicPr>
          <p:cNvPr id="7" name="Picture 6">
            <a:extLst>
              <a:ext uri="{FF2B5EF4-FFF2-40B4-BE49-F238E27FC236}">
                <a16:creationId xmlns:a16="http://schemas.microsoft.com/office/drawing/2014/main" id="{13A373A2-BC72-D945-85CF-ADECFF33329B}"/>
              </a:ext>
            </a:extLst>
          </p:cNvPr>
          <p:cNvPicPr>
            <a:picLocks noChangeAspect="1"/>
          </p:cNvPicPr>
          <p:nvPr userDrawn="1"/>
        </p:nvPicPr>
        <p:blipFill>
          <a:blip r:embed="rId3" r:link="rId4"/>
          <a:stretch>
            <a:fillRect/>
          </a:stretch>
        </p:blipFill>
        <p:spPr>
          <a:xfrm>
            <a:off x="0" y="0"/>
            <a:ext cx="14630400" cy="8229600"/>
          </a:xfrm>
          <a:prstGeom prst="rect">
            <a:avLst/>
          </a:prstGeom>
        </p:spPr>
      </p:pic>
    </p:spTree>
    <p:extLst>
      <p:ext uri="{BB962C8B-B14F-4D97-AF65-F5344CB8AC3E}">
        <p14:creationId xmlns:p14="http://schemas.microsoft.com/office/powerpoint/2010/main" val="402902038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vider_Slid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2CAD83-B6C9-C14C-B616-30B07C168D1D}"/>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ja-JP" altLang="en-US" dirty="0"/>
              <a:t>マスター タイトルの書式設定</a:t>
            </a:r>
            <a:endParaRPr lang="en-US" dirty="0"/>
          </a:p>
        </p:txBody>
      </p:sp>
      <p:pic>
        <p:nvPicPr>
          <p:cNvPr id="4" name="Picture 3">
            <a:extLst>
              <a:ext uri="{FF2B5EF4-FFF2-40B4-BE49-F238E27FC236}">
                <a16:creationId xmlns:a16="http://schemas.microsoft.com/office/drawing/2014/main" id="{E3769C5E-385F-444D-8E5F-B0799D216CDD}"/>
              </a:ext>
            </a:extLst>
          </p:cNvPr>
          <p:cNvPicPr>
            <a:picLocks noChangeAspect="1"/>
          </p:cNvPicPr>
          <p:nvPr userDrawn="1"/>
        </p:nvPicPr>
        <p:blipFill>
          <a:blip r:embed="rId4"/>
          <a:srcRect/>
          <a:stretch/>
        </p:blipFill>
        <p:spPr>
          <a:xfrm>
            <a:off x="13349613" y="7531058"/>
            <a:ext cx="709192" cy="424102"/>
          </a:xfrm>
          <a:prstGeom prst="rect">
            <a:avLst/>
          </a:prstGeom>
        </p:spPr>
      </p:pic>
      <p:sp>
        <p:nvSpPr>
          <p:cNvPr id="5" name="テキスト ボックス 4">
            <a:extLst>
              <a:ext uri="{FF2B5EF4-FFF2-40B4-BE49-F238E27FC236}">
                <a16:creationId xmlns:a16="http://schemas.microsoft.com/office/drawing/2014/main" id="{1E3B0984-D580-8447-BB42-7EA3077A37DB}"/>
              </a:ext>
            </a:extLst>
          </p:cNvPr>
          <p:cNvSpPr txBox="1"/>
          <p:nvPr userDrawn="1"/>
        </p:nvSpPr>
        <p:spPr>
          <a:xfrm>
            <a:off x="13911388" y="7781142"/>
            <a:ext cx="707137" cy="443033"/>
          </a:xfrm>
          <a:prstGeom prst="rect">
            <a:avLst/>
          </a:prstGeom>
          <a:noFill/>
        </p:spPr>
        <p:txBody>
          <a:bodyPr wrap="none" lIns="146155" tIns="73070" rIns="146155" bIns="73070" rtlCol="0">
            <a:spAutoFit/>
          </a:bodyPr>
          <a:lstStyle/>
          <a:p>
            <a:fld id="{973682BE-5DBA-46EC-AF61-F4F622F3B9A4}" type="slidenum">
              <a:rPr lang="en-US" sz="1920" smtClean="0">
                <a:solidFill>
                  <a:srgbClr val="000000"/>
                </a:solidFill>
                <a:latin typeface="Meiryo" panose="020B0604030504040204" pitchFamily="34" charset="-128"/>
                <a:ea typeface="Meiryo" panose="020B0604030504040204" pitchFamily="34" charset="-128"/>
                <a:cs typeface="Amazon Ember" panose="020B0603020204020204" pitchFamily="34" charset="0"/>
              </a:rPr>
              <a:t>‹#›</a:t>
            </a:fld>
            <a:endParaRPr lang="en-US" sz="1920" dirty="0">
              <a:solidFill>
                <a:srgbClr val="000000"/>
              </a:solidFill>
              <a:latin typeface="Meiryo" panose="020B0604030504040204" pitchFamily="34" charset="-128"/>
              <a:ea typeface="Meiryo" panose="020B0604030504040204" pitchFamily="34" charset="-128"/>
              <a:cs typeface="Amazon Ember" panose="020B0603020204020204" pitchFamily="34" charset="0"/>
            </a:endParaRPr>
          </a:p>
        </p:txBody>
      </p:sp>
    </p:spTree>
    <p:extLst>
      <p:ext uri="{BB962C8B-B14F-4D97-AF65-F5344CB8AC3E}">
        <p14:creationId xmlns:p14="http://schemas.microsoft.com/office/powerpoint/2010/main" val="303722862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_Slide_SquidInk">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4E20E6-A9D3-0542-AE1B-475B5CDB07AF}"/>
              </a:ext>
            </a:extLst>
          </p:cNvPr>
          <p:cNvPicPr>
            <a:picLocks noChangeAspect="1"/>
          </p:cNvPicPr>
          <p:nvPr userDrawn="1"/>
        </p:nvPicPr>
        <p:blipFill>
          <a:blip r:embed="rId2" r:link="rId3"/>
          <a:stretch>
            <a:fillRect/>
          </a:stretch>
        </p:blipFill>
        <p:spPr>
          <a:xfrm>
            <a:off x="0" y="36576"/>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ja-JP" altLang="en-US" dirty="0"/>
              <a:t>マスター タイトルの書式設定</a:t>
            </a:r>
            <a:endParaRPr lang="en-US" dirty="0"/>
          </a:p>
        </p:txBody>
      </p:sp>
      <p:pic>
        <p:nvPicPr>
          <p:cNvPr id="4" name="Picture 3">
            <a:extLst>
              <a:ext uri="{FF2B5EF4-FFF2-40B4-BE49-F238E27FC236}">
                <a16:creationId xmlns:a16="http://schemas.microsoft.com/office/drawing/2014/main" id="{AEB78F2B-2E67-A941-B08E-D0429359DB36}"/>
              </a:ext>
            </a:extLst>
          </p:cNvPr>
          <p:cNvPicPr>
            <a:picLocks noChangeAspect="1"/>
          </p:cNvPicPr>
          <p:nvPr userDrawn="1"/>
        </p:nvPicPr>
        <p:blipFill>
          <a:blip r:embed="rId4"/>
          <a:srcRect/>
          <a:stretch/>
        </p:blipFill>
        <p:spPr>
          <a:xfrm>
            <a:off x="13349613" y="7531058"/>
            <a:ext cx="709192" cy="424102"/>
          </a:xfrm>
          <a:prstGeom prst="rect">
            <a:avLst/>
          </a:prstGeom>
        </p:spPr>
      </p:pic>
    </p:spTree>
    <p:extLst>
      <p:ext uri="{BB962C8B-B14F-4D97-AF65-F5344CB8AC3E}">
        <p14:creationId xmlns:p14="http://schemas.microsoft.com/office/powerpoint/2010/main" val="46358460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_Bulleted_List">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ja-JP" altLang="en-US" dirty="0"/>
              <a:t>マスター タイトルの書式設定</a:t>
            </a:r>
            <a:endParaRPr lang="en-US" dirty="0"/>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p:txBody>
      </p:sp>
      <p:pic>
        <p:nvPicPr>
          <p:cNvPr id="4" name="Picture 3">
            <a:extLst>
              <a:ext uri="{FF2B5EF4-FFF2-40B4-BE49-F238E27FC236}">
                <a16:creationId xmlns:a16="http://schemas.microsoft.com/office/drawing/2014/main" id="{2A8B1287-BB65-1145-B864-F6EC9C2635E6}"/>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5" name="テキスト ボックス 4">
            <a:extLst>
              <a:ext uri="{FF2B5EF4-FFF2-40B4-BE49-F238E27FC236}">
                <a16:creationId xmlns:a16="http://schemas.microsoft.com/office/drawing/2014/main" id="{E670D2D3-9A58-2B41-A473-789FFCCEB8BE}"/>
              </a:ext>
            </a:extLst>
          </p:cNvPr>
          <p:cNvSpPr txBox="1"/>
          <p:nvPr userDrawn="1"/>
        </p:nvSpPr>
        <p:spPr>
          <a:xfrm>
            <a:off x="13911388" y="7781142"/>
            <a:ext cx="707137" cy="443033"/>
          </a:xfrm>
          <a:prstGeom prst="rect">
            <a:avLst/>
          </a:prstGeom>
          <a:noFill/>
        </p:spPr>
        <p:txBody>
          <a:bodyPr wrap="none" lIns="146155" tIns="73070" rIns="146155" bIns="73070" rtlCol="0">
            <a:spAutoFit/>
          </a:bodyPr>
          <a:lstStyle/>
          <a:p>
            <a:fld id="{973682BE-5DBA-46EC-AF61-F4F622F3B9A4}" type="slidenum">
              <a:rPr lang="en-US" sz="1920" smtClean="0">
                <a:solidFill>
                  <a:srgbClr val="000000"/>
                </a:solidFill>
                <a:latin typeface="Meiryo" panose="020B0604030504040204" pitchFamily="34" charset="-128"/>
                <a:ea typeface="Meiryo" panose="020B0604030504040204" pitchFamily="34" charset="-128"/>
                <a:cs typeface="Amazon Ember" panose="020B0603020204020204" pitchFamily="34" charset="0"/>
              </a:rPr>
              <a:t>‹#›</a:t>
            </a:fld>
            <a:endParaRPr lang="en-US" sz="1920" dirty="0">
              <a:solidFill>
                <a:srgbClr val="000000"/>
              </a:solidFill>
              <a:latin typeface="Meiryo" panose="020B0604030504040204" pitchFamily="34" charset="-128"/>
              <a:ea typeface="Meiryo" panose="020B0604030504040204" pitchFamily="34" charset="-128"/>
              <a:cs typeface="Amazon Ember" panose="020B0603020204020204" pitchFamily="34" charset="0"/>
            </a:endParaRPr>
          </a:p>
        </p:txBody>
      </p:sp>
    </p:spTree>
    <p:extLst>
      <p:ext uri="{BB962C8B-B14F-4D97-AF65-F5344CB8AC3E}">
        <p14:creationId xmlns:p14="http://schemas.microsoft.com/office/powerpoint/2010/main" val="82639658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Bulleted_Sections">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ja-JP" altLang="en-US" dirty="0"/>
              <a:t>マスター タイトルの書式設定</a:t>
            </a:r>
            <a:endParaRPr lang="en-US" dirty="0"/>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7" name="Picture 6">
            <a:extLst>
              <a:ext uri="{FF2B5EF4-FFF2-40B4-BE49-F238E27FC236}">
                <a16:creationId xmlns:a16="http://schemas.microsoft.com/office/drawing/2014/main" id="{85C4ECDD-1734-8944-AB48-551A819522CE}"/>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8" name="テキスト ボックス 7">
            <a:extLst>
              <a:ext uri="{FF2B5EF4-FFF2-40B4-BE49-F238E27FC236}">
                <a16:creationId xmlns:a16="http://schemas.microsoft.com/office/drawing/2014/main" id="{9F77CCB7-2BAC-F844-84AD-166C06EC7B29}"/>
              </a:ext>
            </a:extLst>
          </p:cNvPr>
          <p:cNvSpPr txBox="1"/>
          <p:nvPr userDrawn="1"/>
        </p:nvSpPr>
        <p:spPr>
          <a:xfrm>
            <a:off x="13911388" y="7781142"/>
            <a:ext cx="707137" cy="443033"/>
          </a:xfrm>
          <a:prstGeom prst="rect">
            <a:avLst/>
          </a:prstGeom>
          <a:noFill/>
        </p:spPr>
        <p:txBody>
          <a:bodyPr wrap="none" lIns="146155" tIns="73070" rIns="146155" bIns="73070" rtlCol="0">
            <a:spAutoFit/>
          </a:bodyPr>
          <a:lstStyle/>
          <a:p>
            <a:fld id="{973682BE-5DBA-46EC-AF61-F4F622F3B9A4}" type="slidenum">
              <a:rPr lang="en-US" sz="1920" smtClean="0">
                <a:solidFill>
                  <a:srgbClr val="000000"/>
                </a:solidFill>
                <a:latin typeface="Meiryo" panose="020B0604030504040204" pitchFamily="34" charset="-128"/>
                <a:ea typeface="Meiryo" panose="020B0604030504040204" pitchFamily="34" charset="-128"/>
                <a:cs typeface="Amazon Ember" panose="020B0603020204020204" pitchFamily="34" charset="0"/>
              </a:rPr>
              <a:t>‹#›</a:t>
            </a:fld>
            <a:endParaRPr lang="en-US" sz="1920" dirty="0">
              <a:solidFill>
                <a:srgbClr val="000000"/>
              </a:solidFill>
              <a:latin typeface="Meiryo" panose="020B0604030504040204" pitchFamily="34" charset="-128"/>
              <a:ea typeface="Meiryo" panose="020B0604030504040204" pitchFamily="34" charset="-128"/>
              <a:cs typeface="Amazon Ember" panose="020B0603020204020204" pitchFamily="34" charset="0"/>
            </a:endParaRPr>
          </a:p>
        </p:txBody>
      </p:sp>
    </p:spTree>
    <p:extLst>
      <p:ext uri="{BB962C8B-B14F-4D97-AF65-F5344CB8AC3E}">
        <p14:creationId xmlns:p14="http://schemas.microsoft.com/office/powerpoint/2010/main" val="383351929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b="1" i="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ja-JP" altLang="en-US" dirty="0"/>
              <a:t>マスター タイトルの書式設定</a:t>
            </a:r>
            <a:endParaRPr lang="en-US" dirty="0"/>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lvl1pPr>
              <a:defRPr>
                <a:solidFill>
                  <a:schemeClr val="bg2"/>
                </a:solidFill>
              </a:defRPr>
            </a:lvl1pPr>
          </a:lstStyle>
          <a:p>
            <a:r>
              <a:rPr lang="ja-JP" altLang="en-US"/>
              <a:t>アイコンをクリックして図を追加</a:t>
            </a:r>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baseline="0">
                <a:solidFill>
                  <a:schemeClr val="bg2"/>
                </a:solidFill>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sed diam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sed diam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sed diam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pic>
        <p:nvPicPr>
          <p:cNvPr id="7" name="Picture 6">
            <a:extLst>
              <a:ext uri="{FF2B5EF4-FFF2-40B4-BE49-F238E27FC236}">
                <a16:creationId xmlns:a16="http://schemas.microsoft.com/office/drawing/2014/main" id="{C5E0F384-3D6D-A64E-9AEE-80C075A86D78}"/>
              </a:ext>
            </a:extLst>
          </p:cNvPr>
          <p:cNvPicPr>
            <a:picLocks noChangeAspect="1"/>
          </p:cNvPicPr>
          <p:nvPr userDrawn="1"/>
        </p:nvPicPr>
        <p:blipFill>
          <a:blip r:embed="rId2"/>
          <a:srcRect/>
          <a:stretch/>
        </p:blipFill>
        <p:spPr>
          <a:xfrm>
            <a:off x="13349613" y="7531058"/>
            <a:ext cx="709192" cy="424101"/>
          </a:xfrm>
          <a:prstGeom prst="rect">
            <a:avLst/>
          </a:prstGeom>
        </p:spPr>
      </p:pic>
      <p:sp>
        <p:nvSpPr>
          <p:cNvPr id="6" name="テキスト ボックス 5">
            <a:extLst>
              <a:ext uri="{FF2B5EF4-FFF2-40B4-BE49-F238E27FC236}">
                <a16:creationId xmlns:a16="http://schemas.microsoft.com/office/drawing/2014/main" id="{25587167-35F6-B440-A7C6-8CA7D456389D}"/>
              </a:ext>
            </a:extLst>
          </p:cNvPr>
          <p:cNvSpPr txBox="1"/>
          <p:nvPr userDrawn="1"/>
        </p:nvSpPr>
        <p:spPr>
          <a:xfrm>
            <a:off x="13911388" y="7781142"/>
            <a:ext cx="707137" cy="443033"/>
          </a:xfrm>
          <a:prstGeom prst="rect">
            <a:avLst/>
          </a:prstGeom>
          <a:noFill/>
        </p:spPr>
        <p:txBody>
          <a:bodyPr wrap="none" lIns="146155" tIns="73070" rIns="146155" bIns="73070" rtlCol="0">
            <a:spAutoFit/>
          </a:bodyPr>
          <a:lstStyle/>
          <a:p>
            <a:fld id="{973682BE-5DBA-46EC-AF61-F4F622F3B9A4}" type="slidenum">
              <a:rPr lang="en-US" sz="1920" smtClean="0">
                <a:solidFill>
                  <a:srgbClr val="000000"/>
                </a:solidFill>
                <a:latin typeface="Meiryo" panose="020B0604030504040204" pitchFamily="34" charset="-128"/>
                <a:ea typeface="Meiryo" panose="020B0604030504040204" pitchFamily="34" charset="-128"/>
                <a:cs typeface="Amazon Ember" panose="020B0603020204020204" pitchFamily="34" charset="0"/>
              </a:rPr>
              <a:t>‹#›</a:t>
            </a:fld>
            <a:endParaRPr lang="en-US" sz="1920" dirty="0">
              <a:solidFill>
                <a:srgbClr val="000000"/>
              </a:solidFill>
              <a:latin typeface="Meiryo" panose="020B0604030504040204" pitchFamily="34" charset="-128"/>
              <a:ea typeface="Meiryo" panose="020B0604030504040204" pitchFamily="34" charset="-128"/>
              <a:cs typeface="Amazon Ember" panose="020B0603020204020204" pitchFamily="34" charset="0"/>
            </a:endParaRPr>
          </a:p>
        </p:txBody>
      </p:sp>
    </p:spTree>
    <p:extLst>
      <p:ext uri="{BB962C8B-B14F-4D97-AF65-F5344CB8AC3E}">
        <p14:creationId xmlns:p14="http://schemas.microsoft.com/office/powerpoint/2010/main" val="184175018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TextBox 5"/>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14311777"/>
      </p:ext>
    </p:extLst>
  </p:cSld>
  <p:clrMap bg1="dk1" tx1="lt1" bg2="dk2" tx2="lt2" accent1="accent1" accent2="accent2" accent3="accent3" accent4="accent4" accent5="accent5" accent6="accent6" hlink="hlink" folHlink="folHlink"/>
  <p:sldLayoutIdLst>
    <p:sldLayoutId id="2147483711" r:id="rId1"/>
    <p:sldLayoutId id="2147483696" r:id="rId2"/>
    <p:sldLayoutId id="2147483677" r:id="rId3"/>
    <p:sldLayoutId id="2147483700" r:id="rId4"/>
    <p:sldLayoutId id="2147483713" r:id="rId5"/>
    <p:sldLayoutId id="2147483697" r:id="rId6"/>
    <p:sldLayoutId id="2147483689" r:id="rId7"/>
    <p:sldLayoutId id="2147483678" r:id="rId8"/>
    <p:sldLayoutId id="2147483707" r:id="rId9"/>
    <p:sldLayoutId id="2147483679" r:id="rId10"/>
    <p:sldLayoutId id="2147483703" r:id="rId11"/>
    <p:sldLayoutId id="2147483704" r:id="rId12"/>
    <p:sldLayoutId id="2147483705" r:id="rId13"/>
    <p:sldLayoutId id="2147483690" r:id="rId14"/>
    <p:sldLayoutId id="2147483691" r:id="rId15"/>
    <p:sldLayoutId id="2147483692" r:id="rId16"/>
    <p:sldLayoutId id="2147483702" r:id="rId17"/>
    <p:sldLayoutId id="2147483680" r:id="rId18"/>
    <p:sldLayoutId id="2147483701" r:id="rId19"/>
    <p:sldLayoutId id="2147483712" r:id="rId20"/>
    <p:sldLayoutId id="2147483714" r:id="rId21"/>
    <p:sldLayoutId id="2147483706" r:id="rId22"/>
    <p:sldLayoutId id="2147483709" r:id="rId23"/>
    <p:sldLayoutId id="2147483710" r:id="rId24"/>
    <p:sldLayoutId id="2147483715" r:id="rId25"/>
    <p:sldLayoutId id="2147483717" r:id="rId26"/>
    <p:sldLayoutId id="2147483718" r:id="rId27"/>
    <p:sldLayoutId id="2147483721" r:id="rId28"/>
  </p:sldLayoutIdLst>
  <p:hf hdr="0" ftr="0" dt="0"/>
  <p:txStyles>
    <p:titleStyle>
      <a:lvl1pPr algn="l" defTabSz="731520" rtl="0" eaLnBrk="1" latinLnBrk="0" hangingPunct="1">
        <a:spcBef>
          <a:spcPct val="0"/>
        </a:spcBef>
        <a:buNone/>
        <a:defRPr kumimoji="1" sz="3800" b="1" i="0" kern="1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731520" rtl="0" eaLnBrk="1" latinLnBrk="0" hangingPunct="1">
        <a:spcBef>
          <a:spcPct val="20000"/>
        </a:spcBef>
        <a:buFontTx/>
        <a:buNone/>
        <a:defRPr kumimoji="1" sz="2900" b="0" i="0" kern="1200">
          <a:solidFill>
            <a:schemeClr val="bg2"/>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kumimoji="1" sz="2900" b="0" i="0" kern="1200">
          <a:solidFill>
            <a:schemeClr val="bg2"/>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kumimoji="1" sz="2600" b="0" i="0" kern="1200">
          <a:solidFill>
            <a:schemeClr val="bg2"/>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kumimoji="1" sz="2200" b="0" i="0" kern="1200">
          <a:solidFill>
            <a:schemeClr val="bg2"/>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kumimoji="1" sz="1900" b="0" i="0" kern="1200">
          <a:solidFill>
            <a:schemeClr val="bg2"/>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kumimoji="1"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kumimoji="1"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kumimoji="1"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kumimoji="1" sz="3200" kern="1200">
          <a:solidFill>
            <a:schemeClr val="tx1"/>
          </a:solidFill>
          <a:latin typeface="+mn-lt"/>
          <a:ea typeface="+mn-ea"/>
          <a:cs typeface="+mn-cs"/>
        </a:defRPr>
      </a:lvl9pPr>
    </p:bodyStyle>
    <p:otherStyle>
      <a:defPPr>
        <a:defRPr lang="en-US"/>
      </a:defPPr>
      <a:lvl1pPr marL="0" algn="l" defTabSz="731520" rtl="0" eaLnBrk="1" latinLnBrk="0" hangingPunct="1">
        <a:defRPr kumimoji="1" sz="2880" kern="1200">
          <a:solidFill>
            <a:schemeClr val="tx1"/>
          </a:solidFill>
          <a:latin typeface="+mn-lt"/>
          <a:ea typeface="+mn-ea"/>
          <a:cs typeface="+mn-cs"/>
        </a:defRPr>
      </a:lvl1pPr>
      <a:lvl2pPr marL="731520" algn="l" defTabSz="731520" rtl="0" eaLnBrk="1" latinLnBrk="0" hangingPunct="1">
        <a:defRPr kumimoji="1" sz="2880" kern="1200">
          <a:solidFill>
            <a:schemeClr val="tx1"/>
          </a:solidFill>
          <a:latin typeface="+mn-lt"/>
          <a:ea typeface="+mn-ea"/>
          <a:cs typeface="+mn-cs"/>
        </a:defRPr>
      </a:lvl2pPr>
      <a:lvl3pPr marL="1463040" algn="l" defTabSz="731520" rtl="0" eaLnBrk="1" latinLnBrk="0" hangingPunct="1">
        <a:defRPr kumimoji="1" sz="2880" kern="1200">
          <a:solidFill>
            <a:schemeClr val="tx1"/>
          </a:solidFill>
          <a:latin typeface="+mn-lt"/>
          <a:ea typeface="+mn-ea"/>
          <a:cs typeface="+mn-cs"/>
        </a:defRPr>
      </a:lvl3pPr>
      <a:lvl4pPr marL="2194560" algn="l" defTabSz="731520" rtl="0" eaLnBrk="1" latinLnBrk="0" hangingPunct="1">
        <a:defRPr kumimoji="1" sz="2880" kern="1200">
          <a:solidFill>
            <a:schemeClr val="tx1"/>
          </a:solidFill>
          <a:latin typeface="+mn-lt"/>
          <a:ea typeface="+mn-ea"/>
          <a:cs typeface="+mn-cs"/>
        </a:defRPr>
      </a:lvl4pPr>
      <a:lvl5pPr marL="2926080" algn="l" defTabSz="731520" rtl="0" eaLnBrk="1" latinLnBrk="0" hangingPunct="1">
        <a:defRPr kumimoji="1" sz="2880" kern="1200">
          <a:solidFill>
            <a:schemeClr val="tx1"/>
          </a:solidFill>
          <a:latin typeface="+mn-lt"/>
          <a:ea typeface="+mn-ea"/>
          <a:cs typeface="+mn-cs"/>
        </a:defRPr>
      </a:lvl5pPr>
      <a:lvl6pPr marL="3657600" algn="l" defTabSz="731520" rtl="0" eaLnBrk="1" latinLnBrk="0" hangingPunct="1">
        <a:defRPr kumimoji="1" sz="2880" kern="1200">
          <a:solidFill>
            <a:schemeClr val="tx1"/>
          </a:solidFill>
          <a:latin typeface="+mn-lt"/>
          <a:ea typeface="+mn-ea"/>
          <a:cs typeface="+mn-cs"/>
        </a:defRPr>
      </a:lvl6pPr>
      <a:lvl7pPr marL="4389120" algn="l" defTabSz="731520" rtl="0" eaLnBrk="1" latinLnBrk="0" hangingPunct="1">
        <a:defRPr kumimoji="1" sz="2880" kern="1200">
          <a:solidFill>
            <a:schemeClr val="tx1"/>
          </a:solidFill>
          <a:latin typeface="+mn-lt"/>
          <a:ea typeface="+mn-ea"/>
          <a:cs typeface="+mn-cs"/>
        </a:defRPr>
      </a:lvl7pPr>
      <a:lvl8pPr marL="5120640" algn="l" defTabSz="731520" rtl="0" eaLnBrk="1" latinLnBrk="0" hangingPunct="1">
        <a:defRPr kumimoji="1" sz="2880" kern="1200">
          <a:solidFill>
            <a:schemeClr val="tx1"/>
          </a:solidFill>
          <a:latin typeface="+mn-lt"/>
          <a:ea typeface="+mn-ea"/>
          <a:cs typeface="+mn-cs"/>
        </a:defRPr>
      </a:lvl8pPr>
      <a:lvl9pPr marL="5852160" algn="l" defTabSz="731520" rtl="0" eaLnBrk="1" latinLnBrk="0" hangingPunct="1">
        <a:defRPr kumimoji="1"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userDrawn="1">
          <p15:clr>
            <a:srgbClr val="F26B43"/>
          </p15:clr>
        </p15:guide>
        <p15:guide id="2" pos="8856" userDrawn="1">
          <p15:clr>
            <a:srgbClr val="F26B43"/>
          </p15:clr>
        </p15:guide>
        <p15:guide id="3" orient="horz" pos="103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4.png"/><Relationship Id="rId18" Type="http://schemas.openxmlformats.org/officeDocument/2006/relationships/image" Target="../media/image107.sv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103.sv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86.svg"/><Relationship Id="rId20" Type="http://schemas.openxmlformats.org/officeDocument/2006/relationships/image" Target="../media/image109.svg"/><Relationship Id="rId1" Type="http://schemas.openxmlformats.org/officeDocument/2006/relationships/slideLayout" Target="../slideLayouts/slideLayout26.xml"/><Relationship Id="rId6" Type="http://schemas.openxmlformats.org/officeDocument/2006/relationships/image" Target="../media/image99.svg"/><Relationship Id="rId11" Type="http://schemas.openxmlformats.org/officeDocument/2006/relationships/image" Target="../media/image13.png"/><Relationship Id="rId5" Type="http://schemas.openxmlformats.org/officeDocument/2006/relationships/image" Target="../media/image10.png"/><Relationship Id="rId15" Type="http://schemas.openxmlformats.org/officeDocument/2006/relationships/image" Target="../media/image15.png"/><Relationship Id="rId10" Type="http://schemas.openxmlformats.org/officeDocument/2006/relationships/image" Target="../media/image60.svg"/><Relationship Id="rId19" Type="http://schemas.openxmlformats.org/officeDocument/2006/relationships/image" Target="../media/image17.png"/><Relationship Id="rId4" Type="http://schemas.openxmlformats.org/officeDocument/2006/relationships/image" Target="../media/image65.svg"/><Relationship Id="rId9" Type="http://schemas.openxmlformats.org/officeDocument/2006/relationships/image" Target="../media/image12.png"/><Relationship Id="rId14" Type="http://schemas.openxmlformats.org/officeDocument/2006/relationships/image" Target="../media/image105.sv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4.png"/><Relationship Id="rId18" Type="http://schemas.openxmlformats.org/officeDocument/2006/relationships/image" Target="../media/image107.sv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103.svg"/><Relationship Id="rId17" Type="http://schemas.openxmlformats.org/officeDocument/2006/relationships/image" Target="../media/image16.png"/><Relationship Id="rId2" Type="http://schemas.openxmlformats.org/officeDocument/2006/relationships/notesSlide" Target="../notesSlides/notesSlide6.xml"/><Relationship Id="rId16" Type="http://schemas.openxmlformats.org/officeDocument/2006/relationships/image" Target="../media/image86.svg"/><Relationship Id="rId20" Type="http://schemas.openxmlformats.org/officeDocument/2006/relationships/image" Target="../media/image109.svg"/><Relationship Id="rId1" Type="http://schemas.openxmlformats.org/officeDocument/2006/relationships/slideLayout" Target="../slideLayouts/slideLayout26.xml"/><Relationship Id="rId6" Type="http://schemas.openxmlformats.org/officeDocument/2006/relationships/image" Target="../media/image99.svg"/><Relationship Id="rId11" Type="http://schemas.openxmlformats.org/officeDocument/2006/relationships/image" Target="../media/image13.png"/><Relationship Id="rId5" Type="http://schemas.openxmlformats.org/officeDocument/2006/relationships/image" Target="../media/image10.png"/><Relationship Id="rId15" Type="http://schemas.openxmlformats.org/officeDocument/2006/relationships/image" Target="../media/image15.png"/><Relationship Id="rId10" Type="http://schemas.openxmlformats.org/officeDocument/2006/relationships/image" Target="../media/image60.svg"/><Relationship Id="rId19" Type="http://schemas.openxmlformats.org/officeDocument/2006/relationships/image" Target="../media/image17.png"/><Relationship Id="rId4" Type="http://schemas.openxmlformats.org/officeDocument/2006/relationships/image" Target="../media/image65.svg"/><Relationship Id="rId9" Type="http://schemas.openxmlformats.org/officeDocument/2006/relationships/image" Target="../media/image12.png"/><Relationship Id="rId14" Type="http://schemas.openxmlformats.org/officeDocument/2006/relationships/image" Target="../media/image105.sv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19.png"/><Relationship Id="rId18" Type="http://schemas.openxmlformats.org/officeDocument/2006/relationships/image" Target="../media/image103.svg"/><Relationship Id="rId26" Type="http://schemas.openxmlformats.org/officeDocument/2006/relationships/image" Target="../media/image109.svg"/><Relationship Id="rId3" Type="http://schemas.openxmlformats.org/officeDocument/2006/relationships/image" Target="../media/image9.png"/><Relationship Id="rId21" Type="http://schemas.openxmlformats.org/officeDocument/2006/relationships/image" Target="../media/image15.png"/><Relationship Id="rId7" Type="http://schemas.openxmlformats.org/officeDocument/2006/relationships/image" Target="../media/image12.png"/><Relationship Id="rId12" Type="http://schemas.openxmlformats.org/officeDocument/2006/relationships/image" Target="../media/image111.svg"/><Relationship Id="rId17" Type="http://schemas.openxmlformats.org/officeDocument/2006/relationships/image" Target="../media/image13.png"/><Relationship Id="rId25" Type="http://schemas.openxmlformats.org/officeDocument/2006/relationships/image" Target="../media/image17.png"/><Relationship Id="rId2" Type="http://schemas.openxmlformats.org/officeDocument/2006/relationships/notesSlide" Target="../notesSlides/notesSlide2.xml"/><Relationship Id="rId16" Type="http://schemas.openxmlformats.org/officeDocument/2006/relationships/image" Target="../media/image115.svg"/><Relationship Id="rId20" Type="http://schemas.openxmlformats.org/officeDocument/2006/relationships/image" Target="../media/image105.svg"/><Relationship Id="rId1" Type="http://schemas.openxmlformats.org/officeDocument/2006/relationships/slideLayout" Target="../slideLayouts/slideLayout26.xml"/><Relationship Id="rId6" Type="http://schemas.openxmlformats.org/officeDocument/2006/relationships/image" Target="../media/image99.svg"/><Relationship Id="rId11" Type="http://schemas.openxmlformats.org/officeDocument/2006/relationships/image" Target="../media/image18.png"/><Relationship Id="rId24" Type="http://schemas.openxmlformats.org/officeDocument/2006/relationships/image" Target="../media/image107.sv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16.png"/><Relationship Id="rId10" Type="http://schemas.openxmlformats.org/officeDocument/2006/relationships/image" Target="../media/image101.svg"/><Relationship Id="rId19" Type="http://schemas.openxmlformats.org/officeDocument/2006/relationships/image" Target="../media/image14.png"/><Relationship Id="rId4" Type="http://schemas.openxmlformats.org/officeDocument/2006/relationships/image" Target="../media/image65.svg"/><Relationship Id="rId9" Type="http://schemas.openxmlformats.org/officeDocument/2006/relationships/image" Target="../media/image11.png"/><Relationship Id="rId14" Type="http://schemas.openxmlformats.org/officeDocument/2006/relationships/image" Target="../media/image113.svg"/><Relationship Id="rId22" Type="http://schemas.openxmlformats.org/officeDocument/2006/relationships/image" Target="../media/image86.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4.png"/><Relationship Id="rId18" Type="http://schemas.openxmlformats.org/officeDocument/2006/relationships/image" Target="../media/image107.sv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103.svg"/><Relationship Id="rId17" Type="http://schemas.openxmlformats.org/officeDocument/2006/relationships/image" Target="../media/image16.png"/><Relationship Id="rId2" Type="http://schemas.openxmlformats.org/officeDocument/2006/relationships/notesSlide" Target="../notesSlides/notesSlide10.xml"/><Relationship Id="rId16" Type="http://schemas.openxmlformats.org/officeDocument/2006/relationships/image" Target="../media/image86.svg"/><Relationship Id="rId20" Type="http://schemas.openxmlformats.org/officeDocument/2006/relationships/image" Target="../media/image109.svg"/><Relationship Id="rId1" Type="http://schemas.openxmlformats.org/officeDocument/2006/relationships/slideLayout" Target="../slideLayouts/slideLayout26.xml"/><Relationship Id="rId6" Type="http://schemas.openxmlformats.org/officeDocument/2006/relationships/image" Target="../media/image99.svg"/><Relationship Id="rId11" Type="http://schemas.openxmlformats.org/officeDocument/2006/relationships/image" Target="../media/image13.png"/><Relationship Id="rId5" Type="http://schemas.openxmlformats.org/officeDocument/2006/relationships/image" Target="../media/image10.png"/><Relationship Id="rId15" Type="http://schemas.openxmlformats.org/officeDocument/2006/relationships/image" Target="../media/image15.png"/><Relationship Id="rId10" Type="http://schemas.openxmlformats.org/officeDocument/2006/relationships/image" Target="../media/image60.svg"/><Relationship Id="rId19" Type="http://schemas.openxmlformats.org/officeDocument/2006/relationships/image" Target="../media/image17.png"/><Relationship Id="rId4" Type="http://schemas.openxmlformats.org/officeDocument/2006/relationships/image" Target="../media/image65.svg"/><Relationship Id="rId9" Type="http://schemas.openxmlformats.org/officeDocument/2006/relationships/image" Target="../media/image12.png"/><Relationship Id="rId14" Type="http://schemas.openxmlformats.org/officeDocument/2006/relationships/image" Target="../media/image105.svg"/></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4.png"/><Relationship Id="rId18" Type="http://schemas.openxmlformats.org/officeDocument/2006/relationships/image" Target="../media/image107.sv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103.svg"/><Relationship Id="rId17" Type="http://schemas.openxmlformats.org/officeDocument/2006/relationships/image" Target="../media/image16.png"/><Relationship Id="rId2" Type="http://schemas.openxmlformats.org/officeDocument/2006/relationships/notesSlide" Target="../notesSlides/notesSlide16.xml"/><Relationship Id="rId16" Type="http://schemas.openxmlformats.org/officeDocument/2006/relationships/image" Target="../media/image86.svg"/><Relationship Id="rId20" Type="http://schemas.openxmlformats.org/officeDocument/2006/relationships/image" Target="../media/image109.svg"/><Relationship Id="rId1" Type="http://schemas.openxmlformats.org/officeDocument/2006/relationships/slideLayout" Target="../slideLayouts/slideLayout26.xml"/><Relationship Id="rId6" Type="http://schemas.openxmlformats.org/officeDocument/2006/relationships/image" Target="../media/image99.svg"/><Relationship Id="rId11" Type="http://schemas.openxmlformats.org/officeDocument/2006/relationships/image" Target="../media/image13.png"/><Relationship Id="rId5" Type="http://schemas.openxmlformats.org/officeDocument/2006/relationships/image" Target="../media/image10.png"/><Relationship Id="rId15" Type="http://schemas.openxmlformats.org/officeDocument/2006/relationships/image" Target="../media/image15.png"/><Relationship Id="rId10" Type="http://schemas.openxmlformats.org/officeDocument/2006/relationships/image" Target="../media/image60.svg"/><Relationship Id="rId19" Type="http://schemas.openxmlformats.org/officeDocument/2006/relationships/image" Target="../media/image17.png"/><Relationship Id="rId4" Type="http://schemas.openxmlformats.org/officeDocument/2006/relationships/image" Target="../media/image65.svg"/><Relationship Id="rId9" Type="http://schemas.openxmlformats.org/officeDocument/2006/relationships/image" Target="../media/image12.png"/><Relationship Id="rId14" Type="http://schemas.openxmlformats.org/officeDocument/2006/relationships/image" Target="../media/image105.svg"/></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4.png"/><Relationship Id="rId18" Type="http://schemas.openxmlformats.org/officeDocument/2006/relationships/image" Target="../media/image107.sv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103.svg"/><Relationship Id="rId17" Type="http://schemas.openxmlformats.org/officeDocument/2006/relationships/image" Target="../media/image16.png"/><Relationship Id="rId2" Type="http://schemas.openxmlformats.org/officeDocument/2006/relationships/notesSlide" Target="../notesSlides/notesSlide4.xml"/><Relationship Id="rId16" Type="http://schemas.openxmlformats.org/officeDocument/2006/relationships/image" Target="../media/image86.svg"/><Relationship Id="rId20" Type="http://schemas.openxmlformats.org/officeDocument/2006/relationships/image" Target="../media/image109.svg"/><Relationship Id="rId1" Type="http://schemas.openxmlformats.org/officeDocument/2006/relationships/slideLayout" Target="../slideLayouts/slideLayout26.xml"/><Relationship Id="rId6" Type="http://schemas.openxmlformats.org/officeDocument/2006/relationships/image" Target="../media/image99.svg"/><Relationship Id="rId11" Type="http://schemas.openxmlformats.org/officeDocument/2006/relationships/image" Target="../media/image13.png"/><Relationship Id="rId5" Type="http://schemas.openxmlformats.org/officeDocument/2006/relationships/image" Target="../media/image10.png"/><Relationship Id="rId15" Type="http://schemas.openxmlformats.org/officeDocument/2006/relationships/image" Target="../media/image15.png"/><Relationship Id="rId10" Type="http://schemas.openxmlformats.org/officeDocument/2006/relationships/image" Target="../media/image60.svg"/><Relationship Id="rId19" Type="http://schemas.openxmlformats.org/officeDocument/2006/relationships/image" Target="../media/image17.png"/><Relationship Id="rId4" Type="http://schemas.openxmlformats.org/officeDocument/2006/relationships/image" Target="../media/image65.svg"/><Relationship Id="rId9" Type="http://schemas.openxmlformats.org/officeDocument/2006/relationships/image" Target="../media/image12.png"/><Relationship Id="rId14" Type="http://schemas.openxmlformats.org/officeDocument/2006/relationships/image" Target="../media/image105.svg"/></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8.xml"/><Relationship Id="rId6" Type="http://schemas.openxmlformats.org/officeDocument/2006/relationships/image" Target="../media/image94.svg"/><Relationship Id="rId5" Type="http://schemas.openxmlformats.org/officeDocument/2006/relationships/image" Target="../media/image71.png"/><Relationship Id="rId10" Type="http://schemas.openxmlformats.org/officeDocument/2006/relationships/image" Target="../media/image15.png"/><Relationship Id="rId4" Type="http://schemas.openxmlformats.org/officeDocument/2006/relationships/image" Target="../media/image92.svg"/><Relationship Id="rId9" Type="http://schemas.openxmlformats.org/officeDocument/2006/relationships/image" Target="../media/image73.png"/></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8863" y="161731"/>
            <a:ext cx="13128486" cy="993392"/>
          </a:xfrm>
        </p:spPr>
        <p:txBody>
          <a:bodyPr/>
          <a:lstStyle/>
          <a:p>
            <a:r>
              <a:rPr kumimoji="1" lang="ja-JP" altLang="en-US" dirty="0"/>
              <a:t>ハンズオンアーキテクチャ</a:t>
            </a:r>
            <a:endParaRPr lang="en-US" dirty="0">
              <a:solidFill>
                <a:srgbClr val="000000"/>
              </a:solidFill>
            </a:endParaRPr>
          </a:p>
        </p:txBody>
      </p:sp>
      <p:sp>
        <p:nvSpPr>
          <p:cNvPr id="1011" name="Freeform 1010">
            <a:extLst>
              <a:ext uri="{FF2B5EF4-FFF2-40B4-BE49-F238E27FC236}">
                <a16:creationId xmlns:a16="http://schemas.microsoft.com/office/drawing/2014/main" id="{9FF95BD9-1546-5C40-ADD0-F5E42B1652B0}"/>
              </a:ext>
            </a:extLst>
          </p:cNvPr>
          <p:cNvSpPr/>
          <p:nvPr/>
        </p:nvSpPr>
        <p:spPr>
          <a:xfrm>
            <a:off x="6237861" y="5762836"/>
            <a:ext cx="3064994" cy="680171"/>
          </a:xfrm>
          <a:custGeom>
            <a:avLst/>
            <a:gdLst>
              <a:gd name="connsiteX0" fmla="*/ 0 w 1915621"/>
              <a:gd name="connsiteY0" fmla="*/ 425107 h 425107"/>
              <a:gd name="connsiteX1" fmla="*/ 1890347 w 1915621"/>
              <a:gd name="connsiteY1" fmla="*/ 3076 h 425107"/>
              <a:gd name="connsiteX2" fmla="*/ 1099039 w 1915621"/>
              <a:gd name="connsiteY2" fmla="*/ 249261 h 425107"/>
            </a:gdLst>
            <a:ahLst/>
            <a:cxnLst>
              <a:cxn ang="0">
                <a:pos x="connsiteX0" y="connsiteY0"/>
              </a:cxn>
              <a:cxn ang="0">
                <a:pos x="connsiteX1" y="connsiteY1"/>
              </a:cxn>
              <a:cxn ang="0">
                <a:pos x="connsiteX2" y="connsiteY2"/>
              </a:cxn>
            </a:cxnLst>
            <a:rect l="l" t="t" r="r" b="b"/>
            <a:pathLst>
              <a:path w="1915621" h="425107">
                <a:moveTo>
                  <a:pt x="0" y="425107"/>
                </a:moveTo>
                <a:lnTo>
                  <a:pt x="1890347" y="3076"/>
                </a:lnTo>
                <a:cubicBezTo>
                  <a:pt x="2073520" y="-26232"/>
                  <a:pt x="1204547" y="161338"/>
                  <a:pt x="1099039" y="249261"/>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1800">
              <a:solidFill>
                <a:srgbClr val="000000"/>
              </a:solidFill>
              <a:latin typeface="Arial"/>
              <a:ea typeface="Meiryo"/>
            </a:endParaRPr>
          </a:p>
        </p:txBody>
      </p:sp>
      <p:sp>
        <p:nvSpPr>
          <p:cNvPr id="171" name="Rectangle 170">
            <a:extLst>
              <a:ext uri="{FF2B5EF4-FFF2-40B4-BE49-F238E27FC236}">
                <a16:creationId xmlns:a16="http://schemas.microsoft.com/office/drawing/2014/main" id="{E458A6B5-C279-524D-AC46-2972BC4D069B}"/>
              </a:ext>
            </a:extLst>
          </p:cNvPr>
          <p:cNvSpPr/>
          <p:nvPr/>
        </p:nvSpPr>
        <p:spPr>
          <a:xfrm>
            <a:off x="5548089" y="2791259"/>
            <a:ext cx="6214558" cy="47820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03198" tIns="86400" rIns="146304" bIns="0" numCol="1" spcCol="0" rtlCol="0" fromWordArt="0" anchor="t" anchorCtr="0" forceAA="0" compatLnSpc="1">
            <a:prstTxWarp prst="textNoShape">
              <a:avLst/>
            </a:prstTxWarp>
            <a:noAutofit/>
          </a:bodyPr>
          <a:lstStyle/>
          <a:p>
            <a:pPr defTabSz="1463005">
              <a:defRPr/>
            </a:pPr>
            <a:r>
              <a:rPr lang="en-US" altLang="ja-JP" sz="1280" kern="0" dirty="0">
                <a:solidFill>
                  <a:srgbClr val="000000"/>
                </a:solidFill>
                <a:latin typeface="Meiryo" panose="020B0604030504040204" pitchFamily="34" charset="-128"/>
                <a:ea typeface="Meiryo" panose="020B0604030504040204" pitchFamily="34" charset="-128"/>
              </a:rPr>
              <a:t>AWS Region</a:t>
            </a:r>
            <a:endParaRPr lang="en-US" sz="1280" kern="0" dirty="0">
              <a:solidFill>
                <a:srgbClr val="000000"/>
              </a:solidFill>
              <a:latin typeface="Meiryo" panose="020B0604030504040204" pitchFamily="34" charset="-128"/>
              <a:ea typeface="Meiryo" panose="020B0604030504040204" pitchFamily="34" charset="-128"/>
            </a:endParaRPr>
          </a:p>
        </p:txBody>
      </p:sp>
      <p:pic>
        <p:nvPicPr>
          <p:cNvPr id="172" name="Graphic 171">
            <a:extLst>
              <a:ext uri="{FF2B5EF4-FFF2-40B4-BE49-F238E27FC236}">
                <a16:creationId xmlns:a16="http://schemas.microsoft.com/office/drawing/2014/main" id="{C59837B3-A17A-8E40-91C8-B341C124FF6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5555260" y="2791261"/>
            <a:ext cx="332178" cy="332178"/>
          </a:xfrm>
          <a:prstGeom prst="rect">
            <a:avLst/>
          </a:prstGeom>
        </p:spPr>
      </p:pic>
      <p:sp>
        <p:nvSpPr>
          <p:cNvPr id="177" name="Rectangle 176">
            <a:extLst>
              <a:ext uri="{FF2B5EF4-FFF2-40B4-BE49-F238E27FC236}">
                <a16:creationId xmlns:a16="http://schemas.microsoft.com/office/drawing/2014/main" id="{CE8394F6-1606-BD44-8379-91671E9BDB0B}"/>
              </a:ext>
            </a:extLst>
          </p:cNvPr>
          <p:cNvSpPr/>
          <p:nvPr/>
        </p:nvSpPr>
        <p:spPr>
          <a:xfrm>
            <a:off x="9321940" y="3253138"/>
            <a:ext cx="2098018" cy="4187891"/>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3198" tIns="86400" rIns="0" bIns="0" numCol="1" spcCol="0" rtlCol="0" fromWordArt="0" anchor="t" anchorCtr="0" forceAA="0" compatLnSpc="1">
            <a:prstTxWarp prst="textNoShape">
              <a:avLst/>
            </a:prstTxWarp>
            <a:noAutofit/>
          </a:bodyPr>
          <a:lstStyle/>
          <a:p>
            <a:pPr defTabSz="1097280"/>
            <a:r>
              <a:rPr kumimoji="1" lang="en-US" altLang="ja-JP" sz="1280" dirty="0">
                <a:ln w="0"/>
                <a:solidFill>
                  <a:srgbClr val="000000"/>
                </a:solidFill>
                <a:latin typeface="Meiryo" panose="020B0604030504040204" pitchFamily="34" charset="-128"/>
                <a:ea typeface="Meiryo" panose="020B0604030504040204" pitchFamily="34" charset="-128"/>
              </a:rPr>
              <a:t>AWS-Managed VPC</a:t>
            </a:r>
          </a:p>
        </p:txBody>
      </p:sp>
      <p:pic>
        <p:nvPicPr>
          <p:cNvPr id="178" name="Graphic 177">
            <a:extLst>
              <a:ext uri="{FF2B5EF4-FFF2-40B4-BE49-F238E27FC236}">
                <a16:creationId xmlns:a16="http://schemas.microsoft.com/office/drawing/2014/main" id="{94D56337-3749-914C-A8AF-491BC6E6AD0B}"/>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9321942" y="3253140"/>
            <a:ext cx="315144" cy="315144"/>
          </a:xfrm>
          <a:prstGeom prst="rect">
            <a:avLst/>
          </a:prstGeom>
        </p:spPr>
      </p:pic>
      <p:sp>
        <p:nvSpPr>
          <p:cNvPr id="179" name="Rectangle 178">
            <a:extLst>
              <a:ext uri="{FF2B5EF4-FFF2-40B4-BE49-F238E27FC236}">
                <a16:creationId xmlns:a16="http://schemas.microsoft.com/office/drawing/2014/main" id="{81AA0C06-0B30-5540-B1A9-7D0832EB81FC}"/>
              </a:ext>
            </a:extLst>
          </p:cNvPr>
          <p:cNvSpPr/>
          <p:nvPr/>
        </p:nvSpPr>
        <p:spPr>
          <a:xfrm>
            <a:off x="5892386" y="3256424"/>
            <a:ext cx="3345672" cy="4184605"/>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3198" tIns="86400" rIns="0" bIns="0" numCol="1" spcCol="0" rtlCol="0" fromWordArt="0" anchor="t" anchorCtr="0" forceAA="0" compatLnSpc="1">
            <a:prstTxWarp prst="textNoShape">
              <a:avLst/>
            </a:prstTxWarp>
            <a:noAutofit/>
          </a:bodyPr>
          <a:lstStyle/>
          <a:p>
            <a:pPr defTabSz="1097280"/>
            <a:r>
              <a:rPr kumimoji="1" lang="en-US" altLang="ja-JP" sz="1280" dirty="0">
                <a:ln w="0"/>
                <a:solidFill>
                  <a:srgbClr val="000000"/>
                </a:solidFill>
                <a:latin typeface="Meiryo" panose="020B0604030504040204" pitchFamily="34" charset="-128"/>
                <a:ea typeface="Meiryo" panose="020B0604030504040204" pitchFamily="34" charset="-128"/>
              </a:rPr>
              <a:t>Customer-Managed VPC</a:t>
            </a:r>
          </a:p>
        </p:txBody>
      </p:sp>
      <p:pic>
        <p:nvPicPr>
          <p:cNvPr id="180" name="Graphic 179">
            <a:extLst>
              <a:ext uri="{FF2B5EF4-FFF2-40B4-BE49-F238E27FC236}">
                <a16:creationId xmlns:a16="http://schemas.microsoft.com/office/drawing/2014/main" id="{C984B54A-0BB7-4B45-9C15-AF2D03D2432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887438" y="3253999"/>
            <a:ext cx="315144" cy="315144"/>
          </a:xfrm>
          <a:prstGeom prst="rect">
            <a:avLst/>
          </a:prstGeom>
        </p:spPr>
      </p:pic>
      <p:grpSp>
        <p:nvGrpSpPr>
          <p:cNvPr id="18" name="Group 17">
            <a:extLst>
              <a:ext uri="{FF2B5EF4-FFF2-40B4-BE49-F238E27FC236}">
                <a16:creationId xmlns:a16="http://schemas.microsoft.com/office/drawing/2014/main" id="{AA53DE4E-C44E-E34D-A53E-02F33C730D1A}"/>
              </a:ext>
            </a:extLst>
          </p:cNvPr>
          <p:cNvGrpSpPr/>
          <p:nvPr/>
        </p:nvGrpSpPr>
        <p:grpSpPr>
          <a:xfrm>
            <a:off x="4473176" y="1917864"/>
            <a:ext cx="701195" cy="773706"/>
            <a:chOff x="2777549" y="963480"/>
            <a:chExt cx="438247" cy="483565"/>
          </a:xfrm>
        </p:grpSpPr>
        <p:pic>
          <p:nvPicPr>
            <p:cNvPr id="222" name="Graphic 221">
              <a:extLst>
                <a:ext uri="{FF2B5EF4-FFF2-40B4-BE49-F238E27FC236}">
                  <a16:creationId xmlns:a16="http://schemas.microsoft.com/office/drawing/2014/main" id="{AC6A6D3E-D8C4-FF40-A49A-87F3848FC904}"/>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2777549" y="963480"/>
              <a:ext cx="438247" cy="438247"/>
            </a:xfrm>
            <a:prstGeom prst="rect">
              <a:avLst/>
            </a:prstGeom>
          </p:spPr>
        </p:pic>
        <p:sp>
          <p:nvSpPr>
            <p:cNvPr id="223" name="Rectangle 222">
              <a:extLst>
                <a:ext uri="{FF2B5EF4-FFF2-40B4-BE49-F238E27FC236}">
                  <a16:creationId xmlns:a16="http://schemas.microsoft.com/office/drawing/2014/main" id="{CA7552A3-899A-3243-86F5-DF51C2C1A78B}"/>
                </a:ext>
              </a:extLst>
            </p:cNvPr>
            <p:cNvSpPr/>
            <p:nvPr/>
          </p:nvSpPr>
          <p:spPr>
            <a:xfrm>
              <a:off x="2780094" y="1323935"/>
              <a:ext cx="393738" cy="123110"/>
            </a:xfrm>
            <a:prstGeom prst="rect">
              <a:avLst/>
            </a:prstGeom>
          </p:spPr>
          <p:txBody>
            <a:bodyPr wrap="none" lIns="0" tIns="0" rIns="0" bIns="0">
              <a:spAutoFit/>
            </a:bodyPr>
            <a:lstStyle/>
            <a:p>
              <a:pPr algn="ctr" defTabSz="1097186">
                <a:defRPr/>
              </a:pPr>
              <a:r>
                <a:rPr kumimoji="1" lang="en-US" sz="1280" b="1" dirty="0">
                  <a:solidFill>
                    <a:srgbClr val="000000"/>
                  </a:solidFill>
                  <a:latin typeface="Amazon Ember"/>
                  <a:ea typeface="Meiryo"/>
                </a:rPr>
                <a:t>Internet</a:t>
              </a:r>
            </a:p>
          </p:txBody>
        </p:sp>
      </p:grpSp>
      <p:sp>
        <p:nvSpPr>
          <p:cNvPr id="157" name="Rectangle 156">
            <a:extLst>
              <a:ext uri="{FF2B5EF4-FFF2-40B4-BE49-F238E27FC236}">
                <a16:creationId xmlns:a16="http://schemas.microsoft.com/office/drawing/2014/main" id="{CAAE4CAE-9725-4740-A979-4F52AEFC32E5}"/>
              </a:ext>
            </a:extLst>
          </p:cNvPr>
          <p:cNvSpPr/>
          <p:nvPr/>
        </p:nvSpPr>
        <p:spPr>
          <a:xfrm>
            <a:off x="880388" y="907799"/>
            <a:ext cx="2803326" cy="141550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3198" tIns="86400" rIns="0" bIns="0" numCol="1" spcCol="0" rtlCol="0" fromWordArt="0" anchor="t" anchorCtr="0" forceAA="0" compatLnSpc="1">
            <a:prstTxWarp prst="textNoShape">
              <a:avLst/>
            </a:prstTxWarp>
            <a:noAutofit/>
          </a:bodyPr>
          <a:lstStyle/>
          <a:p>
            <a:pPr defTabSz="1097280"/>
            <a:r>
              <a:rPr kumimoji="1" lang="en-US" altLang="ja-JP" sz="1280" dirty="0">
                <a:solidFill>
                  <a:srgbClr val="000000"/>
                </a:solidFill>
                <a:latin typeface="Amazon Ember"/>
                <a:ea typeface="Meiryo"/>
              </a:rPr>
              <a:t>Remote Office/Mobile</a:t>
            </a:r>
            <a:endParaRPr kumimoji="1" lang="en-US" sz="1280" dirty="0">
              <a:solidFill>
                <a:srgbClr val="000000"/>
              </a:solidFill>
              <a:latin typeface="Amazon Ember"/>
              <a:ea typeface="Meiryo"/>
            </a:endParaRPr>
          </a:p>
        </p:txBody>
      </p:sp>
      <p:pic>
        <p:nvPicPr>
          <p:cNvPr id="158" name="Graphic 157">
            <a:extLst>
              <a:ext uri="{FF2B5EF4-FFF2-40B4-BE49-F238E27FC236}">
                <a16:creationId xmlns:a16="http://schemas.microsoft.com/office/drawing/2014/main" id="{47B2D965-3231-1A41-A4B6-93E212245BE0}"/>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885765" y="908717"/>
            <a:ext cx="305658" cy="305658"/>
          </a:xfrm>
          <a:prstGeom prst="rect">
            <a:avLst/>
          </a:prstGeom>
        </p:spPr>
      </p:pic>
      <p:cxnSp>
        <p:nvCxnSpPr>
          <p:cNvPr id="162" name="Connector: Elbow 37">
            <a:extLst>
              <a:ext uri="{FF2B5EF4-FFF2-40B4-BE49-F238E27FC236}">
                <a16:creationId xmlns:a16="http://schemas.microsoft.com/office/drawing/2014/main" id="{72785AFC-14D1-AE46-A2BD-22594672EB98}"/>
              </a:ext>
            </a:extLst>
          </p:cNvPr>
          <p:cNvCxnSpPr>
            <a:cxnSpLocks/>
          </p:cNvCxnSpPr>
          <p:nvPr/>
        </p:nvCxnSpPr>
        <p:spPr>
          <a:xfrm>
            <a:off x="3505279" y="1778368"/>
            <a:ext cx="1143560" cy="187555"/>
          </a:xfrm>
          <a:prstGeom prst="bentConnector2">
            <a:avLst/>
          </a:prstGeom>
          <a:noFill/>
          <a:ln w="19050" cap="flat" cmpd="sng" algn="ctr">
            <a:solidFill>
              <a:srgbClr val="FF0000"/>
            </a:solidFill>
            <a:prstDash val="solid"/>
            <a:headEnd type="arrow"/>
            <a:tailEnd type="arrow" w="lg" len="sm"/>
          </a:ln>
          <a:effectLst>
            <a:outerShdw blurRad="50800" dist="38100" dir="2700000" algn="tl" rotWithShape="0">
              <a:prstClr val="black">
                <a:alpha val="40000"/>
              </a:prstClr>
            </a:outerShdw>
          </a:effectLst>
        </p:spPr>
      </p:cxnSp>
      <p:cxnSp>
        <p:nvCxnSpPr>
          <p:cNvPr id="144" name="Connector: Elbow 37">
            <a:extLst>
              <a:ext uri="{FF2B5EF4-FFF2-40B4-BE49-F238E27FC236}">
                <a16:creationId xmlns:a16="http://schemas.microsoft.com/office/drawing/2014/main" id="{5BA2FFEC-ED51-D84E-AA8B-84CD94B1C606}"/>
              </a:ext>
            </a:extLst>
          </p:cNvPr>
          <p:cNvCxnSpPr>
            <a:cxnSpLocks/>
            <a:endCxn id="73" idx="1"/>
          </p:cNvCxnSpPr>
          <p:nvPr/>
        </p:nvCxnSpPr>
        <p:spPr>
          <a:xfrm rot="16200000" flipH="1">
            <a:off x="4318359" y="3426320"/>
            <a:ext cx="2557720" cy="1335517"/>
          </a:xfrm>
          <a:prstGeom prst="bentConnector2">
            <a:avLst/>
          </a:prstGeom>
          <a:noFill/>
          <a:ln w="19050" cap="flat" cmpd="sng" algn="ctr">
            <a:solidFill>
              <a:srgbClr val="FF2850"/>
            </a:solidFill>
            <a:prstDash val="solid"/>
            <a:headEnd type="arrow"/>
            <a:tailEnd type="arrow" w="lg" len="sm"/>
          </a:ln>
          <a:effectLst>
            <a:outerShdw blurRad="50800" dist="38100" dir="2700000" algn="tl" rotWithShape="0">
              <a:prstClr val="black">
                <a:alpha val="40000"/>
              </a:prstClr>
            </a:outerShdw>
          </a:effectLst>
        </p:spPr>
      </p:cxnSp>
      <p:cxnSp>
        <p:nvCxnSpPr>
          <p:cNvPr id="170" name="Connector: Elbow 2">
            <a:extLst>
              <a:ext uri="{FF2B5EF4-FFF2-40B4-BE49-F238E27FC236}">
                <a16:creationId xmlns:a16="http://schemas.microsoft.com/office/drawing/2014/main" id="{B33A7219-F88D-C641-AECA-5C217F7307DC}"/>
              </a:ext>
            </a:extLst>
          </p:cNvPr>
          <p:cNvCxnSpPr>
            <a:cxnSpLocks/>
            <a:stCxn id="70" idx="2"/>
            <a:endCxn id="206" idx="3"/>
          </p:cNvCxnSpPr>
          <p:nvPr/>
        </p:nvCxnSpPr>
        <p:spPr>
          <a:xfrm rot="5400000">
            <a:off x="8090172" y="4490509"/>
            <a:ext cx="1776056" cy="2702226"/>
          </a:xfrm>
          <a:prstGeom prst="bentConnector2">
            <a:avLst/>
          </a:prstGeom>
          <a:noFill/>
          <a:ln w="19050" cap="flat" cmpd="sng" algn="ctr">
            <a:solidFill>
              <a:schemeClr val="accent3"/>
            </a:solidFill>
            <a:prstDash val="solid"/>
            <a:headEnd type="arrow"/>
            <a:tailEnd type="arrow" w="lg" len="sm"/>
          </a:ln>
          <a:effectLst>
            <a:outerShdw blurRad="50800" dist="38100" dir="2700000" algn="tl" rotWithShape="0">
              <a:prstClr val="black">
                <a:alpha val="40000"/>
              </a:prstClr>
            </a:outerShdw>
          </a:effectLst>
        </p:spPr>
      </p:cxnSp>
      <p:pic>
        <p:nvPicPr>
          <p:cNvPr id="214" name="Graphic 213">
            <a:extLst>
              <a:ext uri="{FF2B5EF4-FFF2-40B4-BE49-F238E27FC236}">
                <a16:creationId xmlns:a16="http://schemas.microsoft.com/office/drawing/2014/main" id="{05876CAA-A2AA-F546-AC0F-F7549FC5BE43}"/>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flipH="1">
            <a:off x="2281832" y="1451408"/>
            <a:ext cx="538989" cy="523734"/>
          </a:xfrm>
          <a:prstGeom prst="rect">
            <a:avLst/>
          </a:prstGeom>
        </p:spPr>
      </p:pic>
      <p:grpSp>
        <p:nvGrpSpPr>
          <p:cNvPr id="48" name="Group 47">
            <a:extLst>
              <a:ext uri="{FF2B5EF4-FFF2-40B4-BE49-F238E27FC236}">
                <a16:creationId xmlns:a16="http://schemas.microsoft.com/office/drawing/2014/main" id="{DB26A53C-734C-1E4F-889E-3BA6F6676EE5}"/>
              </a:ext>
            </a:extLst>
          </p:cNvPr>
          <p:cNvGrpSpPr/>
          <p:nvPr/>
        </p:nvGrpSpPr>
        <p:grpSpPr>
          <a:xfrm>
            <a:off x="2926459" y="1393642"/>
            <a:ext cx="547306" cy="584539"/>
            <a:chOff x="1537304" y="875307"/>
            <a:chExt cx="342066" cy="365337"/>
          </a:xfrm>
        </p:grpSpPr>
        <p:pic>
          <p:nvPicPr>
            <p:cNvPr id="215" name="Graphic 214">
              <a:extLst>
                <a:ext uri="{FF2B5EF4-FFF2-40B4-BE49-F238E27FC236}">
                  <a16:creationId xmlns:a16="http://schemas.microsoft.com/office/drawing/2014/main" id="{395DFC2B-62CC-274C-A5DE-DD03F86A5F62}"/>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1566716" y="875307"/>
              <a:ext cx="242207" cy="242207"/>
            </a:xfrm>
            <a:prstGeom prst="rect">
              <a:avLst/>
            </a:prstGeom>
          </p:spPr>
        </p:pic>
        <p:sp>
          <p:nvSpPr>
            <p:cNvPr id="219" name="TextBox 125">
              <a:extLst>
                <a:ext uri="{FF2B5EF4-FFF2-40B4-BE49-F238E27FC236}">
                  <a16:creationId xmlns:a16="http://schemas.microsoft.com/office/drawing/2014/main" id="{0B98FC6A-6021-C241-992C-65E01C63283C}"/>
                </a:ext>
              </a:extLst>
            </p:cNvPr>
            <p:cNvSpPr txBox="1">
              <a:spLocks noChangeArrowheads="1"/>
            </p:cNvSpPr>
            <p:nvPr/>
          </p:nvSpPr>
          <p:spPr bwMode="auto">
            <a:xfrm>
              <a:off x="1537304" y="1132922"/>
              <a:ext cx="34206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86400" bIns="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731502" eaLnBrk="1" hangingPunct="1">
                <a:defRPr/>
              </a:pPr>
              <a:r>
                <a:rPr lang="en-US" altLang="en-US" sz="1120" b="1" dirty="0">
                  <a:solidFill>
                    <a:srgbClr val="000000"/>
                  </a:solidFill>
                  <a:latin typeface="Amazon Ember"/>
                </a:rPr>
                <a:t>Clients</a:t>
              </a:r>
            </a:p>
          </p:txBody>
        </p:sp>
      </p:grpSp>
      <p:sp>
        <p:nvSpPr>
          <p:cNvPr id="189" name="Rounded Rectangle 188">
            <a:extLst>
              <a:ext uri="{FF2B5EF4-FFF2-40B4-BE49-F238E27FC236}">
                <a16:creationId xmlns:a16="http://schemas.microsoft.com/office/drawing/2014/main" id="{063DBCF1-5886-8F4A-822E-B651ABBCFE5B}"/>
              </a:ext>
            </a:extLst>
          </p:cNvPr>
          <p:cNvSpPr/>
          <p:nvPr/>
        </p:nvSpPr>
        <p:spPr>
          <a:xfrm>
            <a:off x="2103921" y="1217191"/>
            <a:ext cx="1377602" cy="954310"/>
          </a:xfrm>
          <a:prstGeom prst="roundRect">
            <a:avLst>
              <a:gd name="adj" fmla="val 9818"/>
            </a:avLst>
          </a:prstGeom>
          <a:solidFill>
            <a:srgbClr val="FF99CC">
              <a:alpha val="15000"/>
            </a:srgbClr>
          </a:solidFill>
          <a:ln w="6350">
            <a:solidFill>
              <a:schemeClr val="bg1"/>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02">
              <a:defRPr/>
            </a:pPr>
            <a:endParaRPr lang="en-US" sz="2160" dirty="0">
              <a:solidFill>
                <a:srgbClr val="000000"/>
              </a:solidFill>
              <a:latin typeface="Arial"/>
              <a:ea typeface="Meiryo"/>
              <a:cs typeface="Arial"/>
            </a:endParaRPr>
          </a:p>
        </p:txBody>
      </p:sp>
      <p:pic>
        <p:nvPicPr>
          <p:cNvPr id="206" name="Graphic 41">
            <a:extLst>
              <a:ext uri="{FF2B5EF4-FFF2-40B4-BE49-F238E27FC236}">
                <a16:creationId xmlns:a16="http://schemas.microsoft.com/office/drawing/2014/main" id="{2E8C73BF-53F3-E74C-80F5-0A30B0CECA51}"/>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7024405" y="6428309"/>
            <a:ext cx="602682" cy="602682"/>
          </a:xfrm>
          <a:prstGeom prst="rect">
            <a:avLst/>
          </a:prstGeom>
        </p:spPr>
      </p:pic>
      <p:sp>
        <p:nvSpPr>
          <p:cNvPr id="211" name="TextBox 36">
            <a:extLst>
              <a:ext uri="{FF2B5EF4-FFF2-40B4-BE49-F238E27FC236}">
                <a16:creationId xmlns:a16="http://schemas.microsoft.com/office/drawing/2014/main" id="{7383BB1D-DEA8-F845-B31F-7D6CF1702181}"/>
              </a:ext>
            </a:extLst>
          </p:cNvPr>
          <p:cNvSpPr txBox="1"/>
          <p:nvPr/>
        </p:nvSpPr>
        <p:spPr>
          <a:xfrm>
            <a:off x="6751453" y="7026621"/>
            <a:ext cx="1127555" cy="436145"/>
          </a:xfrm>
          <a:prstGeom prst="rect">
            <a:avLst/>
          </a:prstGeom>
          <a:noFill/>
        </p:spPr>
        <p:txBody>
          <a:bodyPr wrap="square" rtlCol="0">
            <a:spAutoFit/>
          </a:bodyPr>
          <a:lstStyle/>
          <a:p>
            <a:pPr algn="ctr" defTabSz="1097280"/>
            <a:r>
              <a:rPr kumimoji="1" lang="en-US" sz="1117" b="1" dirty="0">
                <a:solidFill>
                  <a:srgbClr val="000000"/>
                </a:solidFill>
                <a:latin typeface="Amazon Ember"/>
                <a:ea typeface="Meiryo"/>
              </a:rPr>
              <a:t>Amazon </a:t>
            </a:r>
            <a:r>
              <a:rPr kumimoji="1" lang="en-US" sz="1117" b="1" dirty="0" err="1">
                <a:solidFill>
                  <a:srgbClr val="000000"/>
                </a:solidFill>
                <a:latin typeface="Amazon Ember"/>
                <a:ea typeface="Meiryo"/>
              </a:rPr>
              <a:t>FSx</a:t>
            </a:r>
            <a:r>
              <a:rPr kumimoji="1" lang="en-US" sz="1117" b="1" dirty="0">
                <a:solidFill>
                  <a:srgbClr val="000000"/>
                </a:solidFill>
                <a:latin typeface="Amazon Ember"/>
                <a:ea typeface="Meiryo"/>
              </a:rPr>
              <a:t> for Windows</a:t>
            </a:r>
          </a:p>
        </p:txBody>
      </p:sp>
      <p:sp>
        <p:nvSpPr>
          <p:cNvPr id="70" name="TextBox 125">
            <a:extLst>
              <a:ext uri="{FF2B5EF4-FFF2-40B4-BE49-F238E27FC236}">
                <a16:creationId xmlns:a16="http://schemas.microsoft.com/office/drawing/2014/main" id="{BE6657C6-2FA5-0840-AEBB-91BA9FBA2161}"/>
              </a:ext>
            </a:extLst>
          </p:cNvPr>
          <p:cNvSpPr txBox="1">
            <a:spLocks noChangeArrowheads="1"/>
          </p:cNvSpPr>
          <p:nvPr/>
        </p:nvSpPr>
        <p:spPr bwMode="auto">
          <a:xfrm>
            <a:off x="9874060" y="4761560"/>
            <a:ext cx="910506" cy="19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4000" rIns="0" bIns="24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609586" eaLnBrk="1" hangingPunct="1">
              <a:defRPr/>
            </a:pPr>
            <a:r>
              <a:rPr lang="en-US" altLang="en-US" sz="933" b="1" dirty="0">
                <a:solidFill>
                  <a:srgbClr val="000000"/>
                </a:solidFill>
                <a:latin typeface="+mn-lt"/>
              </a:rPr>
              <a:t>Active Directory</a:t>
            </a:r>
          </a:p>
        </p:txBody>
      </p:sp>
      <p:pic>
        <p:nvPicPr>
          <p:cNvPr id="71" name="Graphic 183">
            <a:extLst>
              <a:ext uri="{FF2B5EF4-FFF2-40B4-BE49-F238E27FC236}">
                <a16:creationId xmlns:a16="http://schemas.microsoft.com/office/drawing/2014/main" id="{FD216406-0FAD-8642-B4E8-65B278F1F3D9}"/>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10044612" y="4158019"/>
            <a:ext cx="583282" cy="583280"/>
          </a:xfrm>
          <a:prstGeom prst="rect">
            <a:avLst/>
          </a:prstGeom>
        </p:spPr>
      </p:pic>
      <p:grpSp>
        <p:nvGrpSpPr>
          <p:cNvPr id="2" name="グループ化 1"/>
          <p:cNvGrpSpPr/>
          <p:nvPr/>
        </p:nvGrpSpPr>
        <p:grpSpPr>
          <a:xfrm>
            <a:off x="5753005" y="5123083"/>
            <a:ext cx="1513306" cy="720790"/>
            <a:chOff x="7100386" y="907797"/>
            <a:chExt cx="1513305" cy="720789"/>
          </a:xfrm>
        </p:grpSpPr>
        <p:sp>
          <p:nvSpPr>
            <p:cNvPr id="72" name="TextBox 14">
              <a:extLst>
                <a:ext uri="{FF2B5EF4-FFF2-40B4-BE49-F238E27FC236}">
                  <a16:creationId xmlns:a16="http://schemas.microsoft.com/office/drawing/2014/main" id="{E3C0960A-3D31-6D47-8EAA-93DE09090CDD}"/>
                </a:ext>
              </a:extLst>
            </p:cNvPr>
            <p:cNvSpPr txBox="1"/>
            <p:nvPr/>
          </p:nvSpPr>
          <p:spPr>
            <a:xfrm>
              <a:off x="7100386" y="1397625"/>
              <a:ext cx="1513305" cy="230961"/>
            </a:xfrm>
            <a:prstGeom prst="rect">
              <a:avLst/>
            </a:prstGeom>
            <a:noFill/>
          </p:spPr>
          <p:txBody>
            <a:bodyPr wrap="square" rtlCol="0">
              <a:spAutoFit/>
            </a:bodyPr>
            <a:lstStyle/>
            <a:p>
              <a:pPr algn="ctr"/>
              <a:r>
                <a:rPr lang="en-US" sz="901" dirty="0">
                  <a:solidFill>
                    <a:srgbClr val="000000"/>
                  </a:solidFill>
                </a:rPr>
                <a:t>Amazon EC2</a:t>
              </a:r>
            </a:p>
          </p:txBody>
        </p:sp>
        <p:pic>
          <p:nvPicPr>
            <p:cNvPr id="73" name="Graphic 8">
              <a:extLst>
                <a:ext uri="{FF2B5EF4-FFF2-40B4-BE49-F238E27FC236}">
                  <a16:creationId xmlns:a16="http://schemas.microsoft.com/office/drawing/2014/main" id="{0CFADCF2-BD45-E64B-885E-54763259CE56}"/>
                </a:ext>
              </a:extLst>
            </p:cNvPr>
            <p:cNvPicPr>
              <a:picLocks noChangeAspect="1"/>
            </p:cNvPicPr>
            <p:nvPr/>
          </p:nvPicPr>
          <p:blipFill>
            <a:blip r:embed="rId19">
              <a:extLst>
                <a:ext uri="{96DAC541-7B7A-43D3-8B79-37D633B846F1}">
                  <asvg:svgBlip xmlns="" xmlns:asvg="http://schemas.microsoft.com/office/drawing/2016/SVG/main" r:embed="rId20"/>
                </a:ext>
              </a:extLst>
            </a:blip>
            <a:stretch>
              <a:fillRect/>
            </a:stretch>
          </p:blipFill>
          <p:spPr>
            <a:xfrm>
              <a:off x="7612358" y="907797"/>
              <a:ext cx="499710" cy="499710"/>
            </a:xfrm>
            <a:prstGeom prst="rect">
              <a:avLst/>
            </a:prstGeom>
          </p:spPr>
        </p:pic>
      </p:grpSp>
      <p:cxnSp>
        <p:nvCxnSpPr>
          <p:cNvPr id="76" name="Connector: Elbow 37">
            <a:extLst>
              <a:ext uri="{FF2B5EF4-FFF2-40B4-BE49-F238E27FC236}">
                <a16:creationId xmlns:a16="http://schemas.microsoft.com/office/drawing/2014/main" id="{72785AFC-14D1-AE46-A2BD-22594672EB98}"/>
              </a:ext>
            </a:extLst>
          </p:cNvPr>
          <p:cNvCxnSpPr>
            <a:cxnSpLocks/>
            <a:stCxn id="73" idx="3"/>
          </p:cNvCxnSpPr>
          <p:nvPr/>
        </p:nvCxnSpPr>
        <p:spPr>
          <a:xfrm>
            <a:off x="6764686" y="5372938"/>
            <a:ext cx="372592" cy="1034018"/>
          </a:xfrm>
          <a:prstGeom prst="bentConnector2">
            <a:avLst/>
          </a:prstGeom>
          <a:noFill/>
          <a:ln w="19050" cap="flat" cmpd="sng" algn="ctr">
            <a:solidFill>
              <a:srgbClr val="FF0000"/>
            </a:solidFill>
            <a:prstDash val="solid"/>
            <a:headEnd type="arrow"/>
            <a:tailEnd type="arrow" w="lg" len="sm"/>
          </a:ln>
          <a:effectLst>
            <a:outerShdw blurRad="50800" dist="38100" dir="2700000" algn="tl" rotWithShape="0">
              <a:prstClr val="black">
                <a:alpha val="40000"/>
              </a:prstClr>
            </a:outerShdw>
          </a:effectLst>
        </p:spPr>
      </p:cxnSp>
      <p:cxnSp>
        <p:nvCxnSpPr>
          <p:cNvPr id="83" name="Connector: Elbow 37">
            <a:extLst>
              <a:ext uri="{FF2B5EF4-FFF2-40B4-BE49-F238E27FC236}">
                <a16:creationId xmlns:a16="http://schemas.microsoft.com/office/drawing/2014/main" id="{72785AFC-14D1-AE46-A2BD-22594672EB98}"/>
              </a:ext>
            </a:extLst>
          </p:cNvPr>
          <p:cNvCxnSpPr>
            <a:cxnSpLocks/>
            <a:stCxn id="71" idx="1"/>
            <a:endCxn id="206" idx="0"/>
          </p:cNvCxnSpPr>
          <p:nvPr/>
        </p:nvCxnSpPr>
        <p:spPr>
          <a:xfrm rot="10800000" flipV="1">
            <a:off x="7325746" y="4449657"/>
            <a:ext cx="2718866" cy="1978650"/>
          </a:xfrm>
          <a:prstGeom prst="bentConnector2">
            <a:avLst/>
          </a:prstGeom>
          <a:noFill/>
          <a:ln w="19050" cap="flat" cmpd="sng" algn="ctr">
            <a:solidFill>
              <a:srgbClr val="FF0000"/>
            </a:solidFill>
            <a:prstDash val="solid"/>
            <a:headEnd type="arrow"/>
            <a:tailEnd type="arrow" w="lg" len="sm"/>
          </a:ln>
          <a:effectLst>
            <a:outerShdw blurRad="50800" dist="38100" dir="2700000" algn="tl" rotWithShape="0">
              <a:prstClr val="black">
                <a:alpha val="40000"/>
              </a:prstClr>
            </a:outerShdw>
          </a:effectLst>
        </p:spPr>
      </p:cxnSp>
      <p:sp>
        <p:nvSpPr>
          <p:cNvPr id="88" name="テキスト ボックス 87"/>
          <p:cNvSpPr txBox="1"/>
          <p:nvPr/>
        </p:nvSpPr>
        <p:spPr>
          <a:xfrm>
            <a:off x="5235524" y="4537541"/>
            <a:ext cx="4265146" cy="530144"/>
          </a:xfrm>
          <a:prstGeom prst="rect">
            <a:avLst/>
          </a:prstGeom>
          <a:solidFill>
            <a:schemeClr val="tx2">
              <a:lumMod val="85000"/>
            </a:schemeClr>
          </a:solidFill>
        </p:spPr>
        <p:txBody>
          <a:bodyPr wrap="square" rtlCol="0">
            <a:noAutofit/>
          </a:bodyPr>
          <a:lstStyle/>
          <a:p>
            <a:r>
              <a:rPr kumimoji="1" lang="ja-JP" altLang="en-US" sz="2800" dirty="0">
                <a:solidFill>
                  <a:srgbClr val="000000"/>
                </a:solidFill>
                <a:latin typeface="Meiryo UI" panose="020B0604030504040204" pitchFamily="50" charset="-128"/>
                <a:ea typeface="Meiryo UI" panose="020B0604030504040204" pitchFamily="50" charset="-128"/>
                <a:cs typeface="Amazon Ember" panose="020B0603020204020204" pitchFamily="34" charset="0"/>
              </a:rPr>
              <a:t>③</a:t>
            </a:r>
            <a:r>
              <a:rPr kumimoji="1" lang="en-US" altLang="ja-JP" sz="2800" dirty="0">
                <a:solidFill>
                  <a:srgbClr val="000000"/>
                </a:solidFill>
                <a:latin typeface="Meiryo UI" panose="020B0604030504040204" pitchFamily="50" charset="-128"/>
                <a:ea typeface="Meiryo UI" panose="020B0604030504040204" pitchFamily="50" charset="-128"/>
              </a:rPr>
              <a:t>Windows Server</a:t>
            </a:r>
            <a:r>
              <a:rPr kumimoji="1" lang="ja-JP" altLang="en-US" sz="2800" dirty="0">
                <a:solidFill>
                  <a:srgbClr val="000000"/>
                </a:solidFill>
                <a:latin typeface="Meiryo UI" panose="020B0604030504040204" pitchFamily="50" charset="-128"/>
                <a:ea typeface="Meiryo UI" panose="020B0604030504040204" pitchFamily="50" charset="-128"/>
              </a:rPr>
              <a:t>作成</a:t>
            </a:r>
            <a:endParaRPr kumimoji="1" lang="en-US" altLang="ja-JP" sz="2800" dirty="0">
              <a:solidFill>
                <a:srgbClr val="000000"/>
              </a:solidFill>
              <a:latin typeface="Meiryo UI" panose="020B0604030504040204" pitchFamily="50" charset="-128"/>
              <a:ea typeface="Meiryo UI" panose="020B0604030504040204" pitchFamily="50" charset="-128"/>
            </a:endParaRPr>
          </a:p>
        </p:txBody>
      </p:sp>
      <p:sp>
        <p:nvSpPr>
          <p:cNvPr id="53" name="テキスト ボックス 52"/>
          <p:cNvSpPr txBox="1"/>
          <p:nvPr/>
        </p:nvSpPr>
        <p:spPr>
          <a:xfrm>
            <a:off x="9555822" y="3682737"/>
            <a:ext cx="4756340" cy="482472"/>
          </a:xfrm>
          <a:prstGeom prst="rect">
            <a:avLst/>
          </a:prstGeom>
          <a:solidFill>
            <a:schemeClr val="tx2">
              <a:lumMod val="85000"/>
            </a:schemeClr>
          </a:solidFill>
        </p:spPr>
        <p:txBody>
          <a:bodyPr wrap="square" rtlCol="0">
            <a:noAutofit/>
          </a:bodyPr>
          <a:lstStyle/>
          <a:p>
            <a:r>
              <a:rPr kumimoji="1" lang="ja-JP" altLang="en-US" sz="2800" dirty="0">
                <a:solidFill>
                  <a:srgbClr val="000000"/>
                </a:solidFill>
                <a:latin typeface="Meiryo UI" panose="020B0604030504040204" pitchFamily="50" charset="-128"/>
                <a:ea typeface="Meiryo UI" panose="020B0604030504040204" pitchFamily="50" charset="-128"/>
                <a:cs typeface="Amazon Ember" panose="020B0603020204020204" pitchFamily="34" charset="0"/>
              </a:rPr>
              <a:t>①</a:t>
            </a:r>
            <a:r>
              <a:rPr kumimoji="1" lang="en-US" altLang="ja-JP" sz="2800" dirty="0">
                <a:solidFill>
                  <a:srgbClr val="000000"/>
                </a:solidFill>
              </a:rPr>
              <a:t>Directory Service</a:t>
            </a:r>
            <a:r>
              <a:rPr kumimoji="1" lang="ja-JP" altLang="en-US" sz="2800" dirty="0">
                <a:solidFill>
                  <a:srgbClr val="000000"/>
                </a:solidFill>
              </a:rPr>
              <a:t>の作成</a:t>
            </a:r>
            <a:endParaRPr kumimoji="1" lang="en-US" altLang="ja-JP" sz="2800" dirty="0">
              <a:solidFill>
                <a:srgbClr val="000000"/>
              </a:solidFill>
            </a:endParaRPr>
          </a:p>
          <a:p>
            <a:pPr algn="l"/>
            <a:endParaRPr kumimoji="1" lang="ja-JP" altLang="en-US" sz="2800" dirty="0">
              <a:solidFill>
                <a:srgbClr val="000000"/>
              </a:solidFill>
              <a:latin typeface="Meiryo UI" panose="020B0604030504040204" pitchFamily="50" charset="-128"/>
              <a:ea typeface="Meiryo UI" panose="020B0604030504040204" pitchFamily="50" charset="-128"/>
              <a:cs typeface="Amazon Ember" panose="020B0603020204020204" pitchFamily="34" charset="0"/>
            </a:endParaRPr>
          </a:p>
        </p:txBody>
      </p:sp>
      <p:sp>
        <p:nvSpPr>
          <p:cNvPr id="54" name="テキスト ボックス 53"/>
          <p:cNvSpPr txBox="1"/>
          <p:nvPr/>
        </p:nvSpPr>
        <p:spPr>
          <a:xfrm>
            <a:off x="7962445" y="6842440"/>
            <a:ext cx="3994159" cy="482472"/>
          </a:xfrm>
          <a:prstGeom prst="rect">
            <a:avLst/>
          </a:prstGeom>
          <a:solidFill>
            <a:schemeClr val="tx2">
              <a:lumMod val="85000"/>
            </a:schemeClr>
          </a:solidFill>
        </p:spPr>
        <p:txBody>
          <a:bodyPr wrap="square" rtlCol="0">
            <a:noAutofit/>
          </a:bodyPr>
          <a:lstStyle/>
          <a:p>
            <a:r>
              <a:rPr kumimoji="1" lang="ja-JP" altLang="en-US" sz="2800">
                <a:solidFill>
                  <a:srgbClr val="000000"/>
                </a:solidFill>
                <a:latin typeface="Meiryo UI" panose="020B0604030504040204" pitchFamily="50" charset="-128"/>
                <a:ea typeface="Meiryo UI" panose="020B0604030504040204" pitchFamily="50" charset="-128"/>
              </a:rPr>
              <a:t>②</a:t>
            </a:r>
            <a:r>
              <a:rPr kumimoji="1" lang="en-US" altLang="ja-JP" sz="2800">
                <a:solidFill>
                  <a:srgbClr val="000000"/>
                </a:solidFill>
              </a:rPr>
              <a:t>FSx for Windows</a:t>
            </a:r>
            <a:r>
              <a:rPr kumimoji="1" lang="ja-JP" altLang="en-US" sz="2800">
                <a:solidFill>
                  <a:srgbClr val="000000"/>
                </a:solidFill>
              </a:rPr>
              <a:t>作成</a:t>
            </a:r>
            <a:endParaRPr kumimoji="1" lang="ja-JP" altLang="en-US" sz="2800" dirty="0">
              <a:solidFill>
                <a:srgbClr val="000000"/>
              </a:solidFill>
            </a:endParaRPr>
          </a:p>
        </p:txBody>
      </p:sp>
      <p:sp>
        <p:nvSpPr>
          <p:cNvPr id="55" name="テキスト ボックス 54"/>
          <p:cNvSpPr txBox="1"/>
          <p:nvPr/>
        </p:nvSpPr>
        <p:spPr>
          <a:xfrm>
            <a:off x="3291514" y="5865523"/>
            <a:ext cx="3572115" cy="530144"/>
          </a:xfrm>
          <a:prstGeom prst="rect">
            <a:avLst/>
          </a:prstGeom>
          <a:solidFill>
            <a:schemeClr val="tx2">
              <a:lumMod val="85000"/>
            </a:schemeClr>
          </a:solidFill>
        </p:spPr>
        <p:txBody>
          <a:bodyPr wrap="square" rtlCol="0">
            <a:noAutofit/>
          </a:bodyPr>
          <a:lstStyle/>
          <a:p>
            <a:r>
              <a:rPr kumimoji="1" lang="ja-JP" altLang="en-US" sz="2800" dirty="0">
                <a:solidFill>
                  <a:srgbClr val="000000"/>
                </a:solidFill>
                <a:latin typeface="Meiryo UI" panose="020B0604030504040204" pitchFamily="50" charset="-128"/>
                <a:ea typeface="Meiryo UI" panose="020B0604030504040204" pitchFamily="50" charset="-128"/>
              </a:rPr>
              <a:t>④ファイルサーバマウント</a:t>
            </a:r>
            <a:endParaRPr kumimoji="1" lang="en-US" altLang="ja-JP" sz="2800" dirty="0">
              <a:solidFill>
                <a:srgbClr val="00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08549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15175A15-8C46-7544-A764-90E016BF1BD1}"/>
              </a:ext>
            </a:extLst>
          </p:cNvPr>
          <p:cNvPicPr>
            <a:picLocks noChangeAspect="1"/>
          </p:cNvPicPr>
          <p:nvPr/>
        </p:nvPicPr>
        <p:blipFill>
          <a:blip r:embed="rId2"/>
          <a:stretch>
            <a:fillRect/>
          </a:stretch>
        </p:blipFill>
        <p:spPr>
          <a:xfrm>
            <a:off x="33454" y="793713"/>
            <a:ext cx="14630400" cy="7251989"/>
          </a:xfrm>
          <a:prstGeom prst="rect">
            <a:avLst/>
          </a:prstGeom>
        </p:spPr>
      </p:pic>
      <p:sp>
        <p:nvSpPr>
          <p:cNvPr id="2" name="タイトル 1"/>
          <p:cNvSpPr>
            <a:spLocks noGrp="1"/>
          </p:cNvSpPr>
          <p:nvPr>
            <p:ph type="title"/>
          </p:nvPr>
        </p:nvSpPr>
        <p:spPr/>
        <p:txBody>
          <a:bodyPr/>
          <a:lstStyle/>
          <a:p>
            <a:r>
              <a:rPr kumimoji="1" lang="en-US" altLang="ja-JP" dirty="0"/>
              <a:t>1. Directory Service</a:t>
            </a:r>
            <a:r>
              <a:rPr kumimoji="1" lang="ja-JP" altLang="en-US" dirty="0"/>
              <a:t>の作成</a:t>
            </a:r>
            <a:r>
              <a:rPr kumimoji="1" lang="en-US" altLang="ja-JP" dirty="0"/>
              <a:t> </a:t>
            </a:r>
            <a:r>
              <a:rPr lang="en-US" altLang="ja-JP" dirty="0"/>
              <a:t>(6/7)</a:t>
            </a:r>
            <a:endParaRPr kumimoji="1" lang="ja-JP" altLang="en-US" dirty="0"/>
          </a:p>
        </p:txBody>
      </p:sp>
      <p:sp>
        <p:nvSpPr>
          <p:cNvPr id="5" name="AutoShape 8"/>
          <p:cNvSpPr>
            <a:spLocks/>
          </p:cNvSpPr>
          <p:nvPr/>
        </p:nvSpPr>
        <p:spPr bwMode="auto">
          <a:xfrm>
            <a:off x="12731008" y="7416848"/>
            <a:ext cx="940387" cy="5750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7" name="AutoShape 7"/>
          <p:cNvSpPr>
            <a:spLocks/>
          </p:cNvSpPr>
          <p:nvPr/>
        </p:nvSpPr>
        <p:spPr bwMode="auto">
          <a:xfrm>
            <a:off x="6266986" y="5881418"/>
            <a:ext cx="6709349" cy="13366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60960" tIns="60960" rIns="60960" bIns="60960"/>
          <a:lstStyle/>
          <a:p>
            <a:pPr>
              <a:buClr>
                <a:srgbClr val="000000"/>
              </a:buClr>
            </a:pPr>
            <a:r>
              <a:rPr lang="en-US" sz="4608" dirty="0">
                <a:solidFill>
                  <a:srgbClr val="FF0000"/>
                </a:solidFill>
                <a:latin typeface="メイリオ"/>
                <a:ea typeface="メイリオ"/>
                <a:cs typeface="メイリオ"/>
              </a:rPr>
              <a:t>1c</a:t>
            </a:r>
            <a:r>
              <a:rPr lang="ja-JP" altLang="en-US" sz="4608" dirty="0">
                <a:solidFill>
                  <a:srgbClr val="FF0000"/>
                </a:solidFill>
                <a:latin typeface="メイリオ"/>
                <a:ea typeface="メイリオ"/>
                <a:cs typeface="メイリオ"/>
              </a:rPr>
              <a:t>と</a:t>
            </a:r>
            <a:r>
              <a:rPr lang="en-US" sz="4608" dirty="0">
                <a:solidFill>
                  <a:srgbClr val="FF0000"/>
                </a:solidFill>
                <a:latin typeface="メイリオ"/>
                <a:ea typeface="メイリオ"/>
                <a:cs typeface="メイリオ"/>
              </a:rPr>
              <a:t>1d</a:t>
            </a:r>
            <a:r>
              <a:rPr lang="ja-JP" altLang="en-US" sz="4608" dirty="0">
                <a:solidFill>
                  <a:srgbClr val="FF0000"/>
                </a:solidFill>
                <a:latin typeface="メイリオ"/>
                <a:ea typeface="メイリオ"/>
                <a:cs typeface="メイリオ"/>
              </a:rPr>
              <a:t>のサブネットを指定する。</a:t>
            </a:r>
            <a:endParaRPr lang="en-US" sz="4608" dirty="0">
              <a:solidFill>
                <a:srgbClr val="FF0000"/>
              </a:solidFill>
              <a:latin typeface="メイリオ"/>
              <a:ea typeface="メイリオ"/>
              <a:cs typeface="メイリオ"/>
            </a:endParaRPr>
          </a:p>
        </p:txBody>
      </p:sp>
      <p:sp>
        <p:nvSpPr>
          <p:cNvPr id="3" name="テキスト ボックス 2">
            <a:extLst>
              <a:ext uri="{FF2B5EF4-FFF2-40B4-BE49-F238E27FC236}">
                <a16:creationId xmlns:a16="http://schemas.microsoft.com/office/drawing/2014/main" id="{2B92A92E-A42F-4349-8CE2-C6E29DAFE403}"/>
              </a:ext>
            </a:extLst>
          </p:cNvPr>
          <p:cNvSpPr txBox="1"/>
          <p:nvPr/>
        </p:nvSpPr>
        <p:spPr>
          <a:xfrm>
            <a:off x="6122020" y="3208626"/>
            <a:ext cx="5333511" cy="538609"/>
          </a:xfrm>
          <a:prstGeom prst="rect">
            <a:avLst/>
          </a:prstGeom>
          <a:noFill/>
        </p:spPr>
        <p:txBody>
          <a:bodyPr wrap="none" rtlCol="0">
            <a:spAutoFit/>
          </a:bodyPr>
          <a:lstStyle/>
          <a:p>
            <a:pPr algn="l"/>
            <a:r>
              <a:rPr kumimoji="1" lang="ja-JP" altLang="en-US" sz="2900">
                <a:solidFill>
                  <a:srgbClr val="FF0000"/>
                </a:solidFill>
                <a:latin typeface="Amazon Ember" panose="020B0603020204020204" pitchFamily="34" charset="0"/>
                <a:ea typeface="Amazon Ember" panose="020B0603020204020204" pitchFamily="34" charset="0"/>
                <a:cs typeface="Amazon Ember" panose="020B0603020204020204" pitchFamily="34" charset="0"/>
              </a:rPr>
              <a:t>ここではデフォルト</a:t>
            </a:r>
            <a:r>
              <a:rPr kumimoji="1" lang="en-US" altLang="ja-JP"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VPC</a:t>
            </a:r>
            <a:r>
              <a:rPr kumimoji="1" lang="ja-JP" altLang="en-US" sz="2900">
                <a:solidFill>
                  <a:srgbClr val="FF0000"/>
                </a:solidFill>
                <a:latin typeface="Amazon Ember" panose="020B0603020204020204" pitchFamily="34" charset="0"/>
                <a:ea typeface="Amazon Ember" panose="020B0603020204020204" pitchFamily="34" charset="0"/>
                <a:cs typeface="Amazon Ember" panose="020B0603020204020204" pitchFamily="34" charset="0"/>
              </a:rPr>
              <a:t>を選択</a:t>
            </a:r>
            <a:endParaRPr kumimoji="1" lang="ja-JP" altLang="en-US"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AutoShape 8">
            <a:extLst>
              <a:ext uri="{FF2B5EF4-FFF2-40B4-BE49-F238E27FC236}">
                <a16:creationId xmlns:a16="http://schemas.microsoft.com/office/drawing/2014/main" id="{5B8050B5-5E69-D240-B018-ACFDFEF9DD39}"/>
              </a:ext>
            </a:extLst>
          </p:cNvPr>
          <p:cNvSpPr>
            <a:spLocks/>
          </p:cNvSpPr>
          <p:nvPr/>
        </p:nvSpPr>
        <p:spPr bwMode="auto">
          <a:xfrm>
            <a:off x="3316849" y="3477931"/>
            <a:ext cx="2805171" cy="9121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3542754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1. Directory Service</a:t>
            </a:r>
            <a:r>
              <a:rPr kumimoji="1" lang="ja-JP" altLang="en-US" dirty="0"/>
              <a:t>の作成</a:t>
            </a:r>
            <a:r>
              <a:rPr kumimoji="1" lang="en-US" altLang="ja-JP" dirty="0"/>
              <a:t> </a:t>
            </a:r>
            <a:r>
              <a:rPr lang="en-US" altLang="ja-JP" dirty="0"/>
              <a:t>(7/7)</a:t>
            </a:r>
            <a:endParaRPr kumimoji="1" lang="ja-JP" altLang="en-US" dirty="0"/>
          </a:p>
        </p:txBody>
      </p:sp>
      <p:sp>
        <p:nvSpPr>
          <p:cNvPr id="10" name="テキスト プレースホルダー 9">
            <a:extLst>
              <a:ext uri="{FF2B5EF4-FFF2-40B4-BE49-F238E27FC236}">
                <a16:creationId xmlns:a16="http://schemas.microsoft.com/office/drawing/2014/main" id="{8DDFE820-0A1C-6247-BACA-BD626030F790}"/>
              </a:ext>
            </a:extLst>
          </p:cNvPr>
          <p:cNvSpPr>
            <a:spLocks noGrp="1"/>
          </p:cNvSpPr>
          <p:nvPr>
            <p:ph type="body" sz="quarter" idx="10"/>
          </p:nvPr>
        </p:nvSpPr>
        <p:spPr/>
        <p:txBody>
          <a:bodyPr/>
          <a:lstStyle/>
          <a:p>
            <a:r>
              <a:rPr lang="en-US" altLang="ja-JP" dirty="0"/>
              <a:t>Active Directory</a:t>
            </a:r>
            <a:r>
              <a:rPr lang="ja-JP" altLang="en-US"/>
              <a:t>が作成され利用可能となるまで待ちます</a:t>
            </a:r>
          </a:p>
        </p:txBody>
      </p:sp>
    </p:spTree>
    <p:extLst>
      <p:ext uri="{BB962C8B-B14F-4D97-AF65-F5344CB8AC3E}">
        <p14:creationId xmlns:p14="http://schemas.microsoft.com/office/powerpoint/2010/main" val="3653495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8863" y="161731"/>
            <a:ext cx="13128486" cy="993392"/>
          </a:xfrm>
        </p:spPr>
        <p:txBody>
          <a:bodyPr/>
          <a:lstStyle/>
          <a:p>
            <a:r>
              <a:rPr kumimoji="1" lang="ja-JP" altLang="en-US" dirty="0"/>
              <a:t>ハンズオンアーキテクチャ</a:t>
            </a:r>
            <a:endParaRPr lang="en-US" dirty="0">
              <a:solidFill>
                <a:srgbClr val="000000"/>
              </a:solidFill>
            </a:endParaRPr>
          </a:p>
        </p:txBody>
      </p:sp>
      <p:sp>
        <p:nvSpPr>
          <p:cNvPr id="1011" name="Freeform 1010">
            <a:extLst>
              <a:ext uri="{FF2B5EF4-FFF2-40B4-BE49-F238E27FC236}">
                <a16:creationId xmlns:a16="http://schemas.microsoft.com/office/drawing/2014/main" id="{9FF95BD9-1546-5C40-ADD0-F5E42B1652B0}"/>
              </a:ext>
            </a:extLst>
          </p:cNvPr>
          <p:cNvSpPr/>
          <p:nvPr/>
        </p:nvSpPr>
        <p:spPr>
          <a:xfrm>
            <a:off x="6237861" y="5762836"/>
            <a:ext cx="3064994" cy="680171"/>
          </a:xfrm>
          <a:custGeom>
            <a:avLst/>
            <a:gdLst>
              <a:gd name="connsiteX0" fmla="*/ 0 w 1915621"/>
              <a:gd name="connsiteY0" fmla="*/ 425107 h 425107"/>
              <a:gd name="connsiteX1" fmla="*/ 1890347 w 1915621"/>
              <a:gd name="connsiteY1" fmla="*/ 3076 h 425107"/>
              <a:gd name="connsiteX2" fmla="*/ 1099039 w 1915621"/>
              <a:gd name="connsiteY2" fmla="*/ 249261 h 425107"/>
            </a:gdLst>
            <a:ahLst/>
            <a:cxnLst>
              <a:cxn ang="0">
                <a:pos x="connsiteX0" y="connsiteY0"/>
              </a:cxn>
              <a:cxn ang="0">
                <a:pos x="connsiteX1" y="connsiteY1"/>
              </a:cxn>
              <a:cxn ang="0">
                <a:pos x="connsiteX2" y="connsiteY2"/>
              </a:cxn>
            </a:cxnLst>
            <a:rect l="l" t="t" r="r" b="b"/>
            <a:pathLst>
              <a:path w="1915621" h="425107">
                <a:moveTo>
                  <a:pt x="0" y="425107"/>
                </a:moveTo>
                <a:lnTo>
                  <a:pt x="1890347" y="3076"/>
                </a:lnTo>
                <a:cubicBezTo>
                  <a:pt x="2073520" y="-26232"/>
                  <a:pt x="1204547" y="161338"/>
                  <a:pt x="1099039" y="249261"/>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1800">
              <a:solidFill>
                <a:srgbClr val="000000"/>
              </a:solidFill>
              <a:latin typeface="Arial"/>
              <a:ea typeface="Meiryo"/>
            </a:endParaRPr>
          </a:p>
        </p:txBody>
      </p:sp>
      <p:sp>
        <p:nvSpPr>
          <p:cNvPr id="171" name="Rectangle 170">
            <a:extLst>
              <a:ext uri="{FF2B5EF4-FFF2-40B4-BE49-F238E27FC236}">
                <a16:creationId xmlns:a16="http://schemas.microsoft.com/office/drawing/2014/main" id="{E458A6B5-C279-524D-AC46-2972BC4D069B}"/>
              </a:ext>
            </a:extLst>
          </p:cNvPr>
          <p:cNvSpPr/>
          <p:nvPr/>
        </p:nvSpPr>
        <p:spPr>
          <a:xfrm>
            <a:off x="5548089" y="2791259"/>
            <a:ext cx="6214558" cy="47820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03198" tIns="86400" rIns="146304" bIns="0" numCol="1" spcCol="0" rtlCol="0" fromWordArt="0" anchor="t" anchorCtr="0" forceAA="0" compatLnSpc="1">
            <a:prstTxWarp prst="textNoShape">
              <a:avLst/>
            </a:prstTxWarp>
            <a:noAutofit/>
          </a:bodyPr>
          <a:lstStyle/>
          <a:p>
            <a:pPr defTabSz="1463005">
              <a:defRPr/>
            </a:pPr>
            <a:r>
              <a:rPr lang="en-US" altLang="ja-JP" sz="1280" kern="0" dirty="0">
                <a:solidFill>
                  <a:srgbClr val="000000"/>
                </a:solidFill>
                <a:latin typeface="Meiryo" panose="020B0604030504040204" pitchFamily="34" charset="-128"/>
                <a:ea typeface="Meiryo" panose="020B0604030504040204" pitchFamily="34" charset="-128"/>
              </a:rPr>
              <a:t>AWS Region</a:t>
            </a:r>
            <a:endParaRPr lang="en-US" sz="1280" kern="0" dirty="0">
              <a:solidFill>
                <a:srgbClr val="000000"/>
              </a:solidFill>
              <a:latin typeface="Meiryo" panose="020B0604030504040204" pitchFamily="34" charset="-128"/>
              <a:ea typeface="Meiryo" panose="020B0604030504040204" pitchFamily="34" charset="-128"/>
            </a:endParaRPr>
          </a:p>
        </p:txBody>
      </p:sp>
      <p:pic>
        <p:nvPicPr>
          <p:cNvPr id="172" name="Graphic 171">
            <a:extLst>
              <a:ext uri="{FF2B5EF4-FFF2-40B4-BE49-F238E27FC236}">
                <a16:creationId xmlns:a16="http://schemas.microsoft.com/office/drawing/2014/main" id="{C59837B3-A17A-8E40-91C8-B341C124FF6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5555260" y="2791261"/>
            <a:ext cx="332178" cy="332178"/>
          </a:xfrm>
          <a:prstGeom prst="rect">
            <a:avLst/>
          </a:prstGeom>
        </p:spPr>
      </p:pic>
      <p:sp>
        <p:nvSpPr>
          <p:cNvPr id="177" name="Rectangle 176">
            <a:extLst>
              <a:ext uri="{FF2B5EF4-FFF2-40B4-BE49-F238E27FC236}">
                <a16:creationId xmlns:a16="http://schemas.microsoft.com/office/drawing/2014/main" id="{CE8394F6-1606-BD44-8379-91671E9BDB0B}"/>
              </a:ext>
            </a:extLst>
          </p:cNvPr>
          <p:cNvSpPr/>
          <p:nvPr/>
        </p:nvSpPr>
        <p:spPr>
          <a:xfrm>
            <a:off x="9321940" y="3253138"/>
            <a:ext cx="2098018" cy="4187891"/>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3198" tIns="86400" rIns="0" bIns="0" numCol="1" spcCol="0" rtlCol="0" fromWordArt="0" anchor="t" anchorCtr="0" forceAA="0" compatLnSpc="1">
            <a:prstTxWarp prst="textNoShape">
              <a:avLst/>
            </a:prstTxWarp>
            <a:noAutofit/>
          </a:bodyPr>
          <a:lstStyle/>
          <a:p>
            <a:pPr defTabSz="1097280"/>
            <a:r>
              <a:rPr kumimoji="1" lang="en-US" altLang="ja-JP" sz="1280" dirty="0">
                <a:ln w="0"/>
                <a:solidFill>
                  <a:srgbClr val="000000"/>
                </a:solidFill>
                <a:latin typeface="Meiryo" panose="020B0604030504040204" pitchFamily="34" charset="-128"/>
                <a:ea typeface="Meiryo" panose="020B0604030504040204" pitchFamily="34" charset="-128"/>
              </a:rPr>
              <a:t>AWS-Managed VPC</a:t>
            </a:r>
          </a:p>
        </p:txBody>
      </p:sp>
      <p:pic>
        <p:nvPicPr>
          <p:cNvPr id="178" name="Graphic 177">
            <a:extLst>
              <a:ext uri="{FF2B5EF4-FFF2-40B4-BE49-F238E27FC236}">
                <a16:creationId xmlns:a16="http://schemas.microsoft.com/office/drawing/2014/main" id="{94D56337-3749-914C-A8AF-491BC6E6AD0B}"/>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9321942" y="3253140"/>
            <a:ext cx="315144" cy="315144"/>
          </a:xfrm>
          <a:prstGeom prst="rect">
            <a:avLst/>
          </a:prstGeom>
        </p:spPr>
      </p:pic>
      <p:sp>
        <p:nvSpPr>
          <p:cNvPr id="179" name="Rectangle 178">
            <a:extLst>
              <a:ext uri="{FF2B5EF4-FFF2-40B4-BE49-F238E27FC236}">
                <a16:creationId xmlns:a16="http://schemas.microsoft.com/office/drawing/2014/main" id="{81AA0C06-0B30-5540-B1A9-7D0832EB81FC}"/>
              </a:ext>
            </a:extLst>
          </p:cNvPr>
          <p:cNvSpPr/>
          <p:nvPr/>
        </p:nvSpPr>
        <p:spPr>
          <a:xfrm>
            <a:off x="5892386" y="3256424"/>
            <a:ext cx="3345672" cy="4184605"/>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3198" tIns="86400" rIns="0" bIns="0" numCol="1" spcCol="0" rtlCol="0" fromWordArt="0" anchor="t" anchorCtr="0" forceAA="0" compatLnSpc="1">
            <a:prstTxWarp prst="textNoShape">
              <a:avLst/>
            </a:prstTxWarp>
            <a:noAutofit/>
          </a:bodyPr>
          <a:lstStyle/>
          <a:p>
            <a:pPr defTabSz="1097280"/>
            <a:r>
              <a:rPr kumimoji="1" lang="en-US" altLang="ja-JP" sz="1280" dirty="0">
                <a:ln w="0"/>
                <a:solidFill>
                  <a:srgbClr val="000000"/>
                </a:solidFill>
                <a:latin typeface="Meiryo" panose="020B0604030504040204" pitchFamily="34" charset="-128"/>
                <a:ea typeface="Meiryo" panose="020B0604030504040204" pitchFamily="34" charset="-128"/>
              </a:rPr>
              <a:t>Customer-Managed VPC</a:t>
            </a:r>
          </a:p>
        </p:txBody>
      </p:sp>
      <p:pic>
        <p:nvPicPr>
          <p:cNvPr id="180" name="Graphic 179">
            <a:extLst>
              <a:ext uri="{FF2B5EF4-FFF2-40B4-BE49-F238E27FC236}">
                <a16:creationId xmlns:a16="http://schemas.microsoft.com/office/drawing/2014/main" id="{C984B54A-0BB7-4B45-9C15-AF2D03D2432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887438" y="3253999"/>
            <a:ext cx="315144" cy="315144"/>
          </a:xfrm>
          <a:prstGeom prst="rect">
            <a:avLst/>
          </a:prstGeom>
        </p:spPr>
      </p:pic>
      <p:grpSp>
        <p:nvGrpSpPr>
          <p:cNvPr id="18" name="Group 17">
            <a:extLst>
              <a:ext uri="{FF2B5EF4-FFF2-40B4-BE49-F238E27FC236}">
                <a16:creationId xmlns:a16="http://schemas.microsoft.com/office/drawing/2014/main" id="{AA53DE4E-C44E-E34D-A53E-02F33C730D1A}"/>
              </a:ext>
            </a:extLst>
          </p:cNvPr>
          <p:cNvGrpSpPr/>
          <p:nvPr/>
        </p:nvGrpSpPr>
        <p:grpSpPr>
          <a:xfrm>
            <a:off x="4473176" y="1917864"/>
            <a:ext cx="701195" cy="773706"/>
            <a:chOff x="2777549" y="963480"/>
            <a:chExt cx="438247" cy="483565"/>
          </a:xfrm>
        </p:grpSpPr>
        <p:pic>
          <p:nvPicPr>
            <p:cNvPr id="222" name="Graphic 221">
              <a:extLst>
                <a:ext uri="{FF2B5EF4-FFF2-40B4-BE49-F238E27FC236}">
                  <a16:creationId xmlns:a16="http://schemas.microsoft.com/office/drawing/2014/main" id="{AC6A6D3E-D8C4-FF40-A49A-87F3848FC904}"/>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2777549" y="963480"/>
              <a:ext cx="438247" cy="438247"/>
            </a:xfrm>
            <a:prstGeom prst="rect">
              <a:avLst/>
            </a:prstGeom>
          </p:spPr>
        </p:pic>
        <p:sp>
          <p:nvSpPr>
            <p:cNvPr id="223" name="Rectangle 222">
              <a:extLst>
                <a:ext uri="{FF2B5EF4-FFF2-40B4-BE49-F238E27FC236}">
                  <a16:creationId xmlns:a16="http://schemas.microsoft.com/office/drawing/2014/main" id="{CA7552A3-899A-3243-86F5-DF51C2C1A78B}"/>
                </a:ext>
              </a:extLst>
            </p:cNvPr>
            <p:cNvSpPr/>
            <p:nvPr/>
          </p:nvSpPr>
          <p:spPr>
            <a:xfrm>
              <a:off x="2780094" y="1323935"/>
              <a:ext cx="393738" cy="123110"/>
            </a:xfrm>
            <a:prstGeom prst="rect">
              <a:avLst/>
            </a:prstGeom>
          </p:spPr>
          <p:txBody>
            <a:bodyPr wrap="none" lIns="0" tIns="0" rIns="0" bIns="0">
              <a:spAutoFit/>
            </a:bodyPr>
            <a:lstStyle/>
            <a:p>
              <a:pPr algn="ctr" defTabSz="1097186">
                <a:defRPr/>
              </a:pPr>
              <a:r>
                <a:rPr kumimoji="1" lang="en-US" sz="1280" b="1" dirty="0">
                  <a:solidFill>
                    <a:srgbClr val="000000"/>
                  </a:solidFill>
                  <a:latin typeface="Amazon Ember"/>
                  <a:ea typeface="Meiryo"/>
                </a:rPr>
                <a:t>Internet</a:t>
              </a:r>
            </a:p>
          </p:txBody>
        </p:sp>
      </p:grpSp>
      <p:sp>
        <p:nvSpPr>
          <p:cNvPr id="157" name="Rectangle 156">
            <a:extLst>
              <a:ext uri="{FF2B5EF4-FFF2-40B4-BE49-F238E27FC236}">
                <a16:creationId xmlns:a16="http://schemas.microsoft.com/office/drawing/2014/main" id="{CAAE4CAE-9725-4740-A979-4F52AEFC32E5}"/>
              </a:ext>
            </a:extLst>
          </p:cNvPr>
          <p:cNvSpPr/>
          <p:nvPr/>
        </p:nvSpPr>
        <p:spPr>
          <a:xfrm>
            <a:off x="880388" y="907799"/>
            <a:ext cx="2803326" cy="141550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3198" tIns="86400" rIns="0" bIns="0" numCol="1" spcCol="0" rtlCol="0" fromWordArt="0" anchor="t" anchorCtr="0" forceAA="0" compatLnSpc="1">
            <a:prstTxWarp prst="textNoShape">
              <a:avLst/>
            </a:prstTxWarp>
            <a:noAutofit/>
          </a:bodyPr>
          <a:lstStyle/>
          <a:p>
            <a:pPr defTabSz="1097280"/>
            <a:r>
              <a:rPr kumimoji="1" lang="en-US" altLang="ja-JP" sz="1280" dirty="0">
                <a:solidFill>
                  <a:srgbClr val="000000"/>
                </a:solidFill>
                <a:latin typeface="Amazon Ember"/>
                <a:ea typeface="Meiryo"/>
              </a:rPr>
              <a:t>Remote Office/Mobile</a:t>
            </a:r>
            <a:endParaRPr kumimoji="1" lang="en-US" sz="1280" dirty="0">
              <a:solidFill>
                <a:srgbClr val="000000"/>
              </a:solidFill>
              <a:latin typeface="Amazon Ember"/>
              <a:ea typeface="Meiryo"/>
            </a:endParaRPr>
          </a:p>
        </p:txBody>
      </p:sp>
      <p:pic>
        <p:nvPicPr>
          <p:cNvPr id="158" name="Graphic 157">
            <a:extLst>
              <a:ext uri="{FF2B5EF4-FFF2-40B4-BE49-F238E27FC236}">
                <a16:creationId xmlns:a16="http://schemas.microsoft.com/office/drawing/2014/main" id="{47B2D965-3231-1A41-A4B6-93E212245BE0}"/>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885765" y="908717"/>
            <a:ext cx="305658" cy="305658"/>
          </a:xfrm>
          <a:prstGeom prst="rect">
            <a:avLst/>
          </a:prstGeom>
        </p:spPr>
      </p:pic>
      <p:cxnSp>
        <p:nvCxnSpPr>
          <p:cNvPr id="162" name="Connector: Elbow 37">
            <a:extLst>
              <a:ext uri="{FF2B5EF4-FFF2-40B4-BE49-F238E27FC236}">
                <a16:creationId xmlns:a16="http://schemas.microsoft.com/office/drawing/2014/main" id="{72785AFC-14D1-AE46-A2BD-22594672EB98}"/>
              </a:ext>
            </a:extLst>
          </p:cNvPr>
          <p:cNvCxnSpPr>
            <a:cxnSpLocks/>
          </p:cNvCxnSpPr>
          <p:nvPr/>
        </p:nvCxnSpPr>
        <p:spPr>
          <a:xfrm>
            <a:off x="3505279" y="1778368"/>
            <a:ext cx="1143560" cy="187555"/>
          </a:xfrm>
          <a:prstGeom prst="bentConnector2">
            <a:avLst/>
          </a:prstGeom>
          <a:noFill/>
          <a:ln w="19050" cap="flat" cmpd="sng" algn="ctr">
            <a:solidFill>
              <a:srgbClr val="FF0000"/>
            </a:solidFill>
            <a:prstDash val="solid"/>
            <a:headEnd type="arrow"/>
            <a:tailEnd type="arrow" w="lg" len="sm"/>
          </a:ln>
          <a:effectLst>
            <a:outerShdw blurRad="50800" dist="38100" dir="2700000" algn="tl" rotWithShape="0">
              <a:prstClr val="black">
                <a:alpha val="40000"/>
              </a:prstClr>
            </a:outerShdw>
          </a:effectLst>
        </p:spPr>
      </p:cxnSp>
      <p:cxnSp>
        <p:nvCxnSpPr>
          <p:cNvPr id="144" name="Connector: Elbow 37">
            <a:extLst>
              <a:ext uri="{FF2B5EF4-FFF2-40B4-BE49-F238E27FC236}">
                <a16:creationId xmlns:a16="http://schemas.microsoft.com/office/drawing/2014/main" id="{5BA2FFEC-ED51-D84E-AA8B-84CD94B1C606}"/>
              </a:ext>
            </a:extLst>
          </p:cNvPr>
          <p:cNvCxnSpPr>
            <a:cxnSpLocks/>
            <a:endCxn id="73" idx="1"/>
          </p:cNvCxnSpPr>
          <p:nvPr/>
        </p:nvCxnSpPr>
        <p:spPr>
          <a:xfrm rot="16200000" flipH="1">
            <a:off x="4318359" y="3426320"/>
            <a:ext cx="2557720" cy="1335517"/>
          </a:xfrm>
          <a:prstGeom prst="bentConnector2">
            <a:avLst/>
          </a:prstGeom>
          <a:noFill/>
          <a:ln w="19050" cap="flat" cmpd="sng" algn="ctr">
            <a:solidFill>
              <a:srgbClr val="FF2850"/>
            </a:solidFill>
            <a:prstDash val="solid"/>
            <a:headEnd type="arrow"/>
            <a:tailEnd type="arrow" w="lg" len="sm"/>
          </a:ln>
          <a:effectLst>
            <a:outerShdw blurRad="50800" dist="38100" dir="2700000" algn="tl" rotWithShape="0">
              <a:prstClr val="black">
                <a:alpha val="40000"/>
              </a:prstClr>
            </a:outerShdw>
          </a:effectLst>
        </p:spPr>
      </p:cxnSp>
      <p:cxnSp>
        <p:nvCxnSpPr>
          <p:cNvPr id="170" name="Connector: Elbow 2">
            <a:extLst>
              <a:ext uri="{FF2B5EF4-FFF2-40B4-BE49-F238E27FC236}">
                <a16:creationId xmlns:a16="http://schemas.microsoft.com/office/drawing/2014/main" id="{B33A7219-F88D-C641-AECA-5C217F7307DC}"/>
              </a:ext>
            </a:extLst>
          </p:cNvPr>
          <p:cNvCxnSpPr>
            <a:cxnSpLocks/>
            <a:stCxn id="70" idx="2"/>
            <a:endCxn id="206" idx="3"/>
          </p:cNvCxnSpPr>
          <p:nvPr/>
        </p:nvCxnSpPr>
        <p:spPr>
          <a:xfrm rot="5400000">
            <a:off x="8090172" y="4490509"/>
            <a:ext cx="1776056" cy="2702226"/>
          </a:xfrm>
          <a:prstGeom prst="bentConnector2">
            <a:avLst/>
          </a:prstGeom>
          <a:noFill/>
          <a:ln w="19050" cap="flat" cmpd="sng" algn="ctr">
            <a:solidFill>
              <a:schemeClr val="accent3"/>
            </a:solidFill>
            <a:prstDash val="solid"/>
            <a:headEnd type="arrow"/>
            <a:tailEnd type="arrow" w="lg" len="sm"/>
          </a:ln>
          <a:effectLst>
            <a:outerShdw blurRad="50800" dist="38100" dir="2700000" algn="tl" rotWithShape="0">
              <a:prstClr val="black">
                <a:alpha val="40000"/>
              </a:prstClr>
            </a:outerShdw>
          </a:effectLst>
        </p:spPr>
      </p:cxnSp>
      <p:pic>
        <p:nvPicPr>
          <p:cNvPr id="214" name="Graphic 213">
            <a:extLst>
              <a:ext uri="{FF2B5EF4-FFF2-40B4-BE49-F238E27FC236}">
                <a16:creationId xmlns:a16="http://schemas.microsoft.com/office/drawing/2014/main" id="{05876CAA-A2AA-F546-AC0F-F7549FC5BE43}"/>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flipH="1">
            <a:off x="2281832" y="1451408"/>
            <a:ext cx="538989" cy="523734"/>
          </a:xfrm>
          <a:prstGeom prst="rect">
            <a:avLst/>
          </a:prstGeom>
        </p:spPr>
      </p:pic>
      <p:grpSp>
        <p:nvGrpSpPr>
          <p:cNvPr id="48" name="Group 47">
            <a:extLst>
              <a:ext uri="{FF2B5EF4-FFF2-40B4-BE49-F238E27FC236}">
                <a16:creationId xmlns:a16="http://schemas.microsoft.com/office/drawing/2014/main" id="{DB26A53C-734C-1E4F-889E-3BA6F6676EE5}"/>
              </a:ext>
            </a:extLst>
          </p:cNvPr>
          <p:cNvGrpSpPr/>
          <p:nvPr/>
        </p:nvGrpSpPr>
        <p:grpSpPr>
          <a:xfrm>
            <a:off x="2926459" y="1393642"/>
            <a:ext cx="547306" cy="584539"/>
            <a:chOff x="1537304" y="875307"/>
            <a:chExt cx="342066" cy="365337"/>
          </a:xfrm>
        </p:grpSpPr>
        <p:pic>
          <p:nvPicPr>
            <p:cNvPr id="215" name="Graphic 214">
              <a:extLst>
                <a:ext uri="{FF2B5EF4-FFF2-40B4-BE49-F238E27FC236}">
                  <a16:creationId xmlns:a16="http://schemas.microsoft.com/office/drawing/2014/main" id="{395DFC2B-62CC-274C-A5DE-DD03F86A5F62}"/>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1566716" y="875307"/>
              <a:ext cx="242207" cy="242207"/>
            </a:xfrm>
            <a:prstGeom prst="rect">
              <a:avLst/>
            </a:prstGeom>
          </p:spPr>
        </p:pic>
        <p:sp>
          <p:nvSpPr>
            <p:cNvPr id="219" name="TextBox 125">
              <a:extLst>
                <a:ext uri="{FF2B5EF4-FFF2-40B4-BE49-F238E27FC236}">
                  <a16:creationId xmlns:a16="http://schemas.microsoft.com/office/drawing/2014/main" id="{0B98FC6A-6021-C241-992C-65E01C63283C}"/>
                </a:ext>
              </a:extLst>
            </p:cNvPr>
            <p:cNvSpPr txBox="1">
              <a:spLocks noChangeArrowheads="1"/>
            </p:cNvSpPr>
            <p:nvPr/>
          </p:nvSpPr>
          <p:spPr bwMode="auto">
            <a:xfrm>
              <a:off x="1537304" y="1132922"/>
              <a:ext cx="34206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86400" bIns="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731502" eaLnBrk="1" hangingPunct="1">
                <a:defRPr/>
              </a:pPr>
              <a:r>
                <a:rPr lang="en-US" altLang="en-US" sz="1120" b="1" dirty="0">
                  <a:solidFill>
                    <a:srgbClr val="000000"/>
                  </a:solidFill>
                  <a:latin typeface="Amazon Ember"/>
                </a:rPr>
                <a:t>Clients</a:t>
              </a:r>
            </a:p>
          </p:txBody>
        </p:sp>
      </p:grpSp>
      <p:sp>
        <p:nvSpPr>
          <p:cNvPr id="189" name="Rounded Rectangle 188">
            <a:extLst>
              <a:ext uri="{FF2B5EF4-FFF2-40B4-BE49-F238E27FC236}">
                <a16:creationId xmlns:a16="http://schemas.microsoft.com/office/drawing/2014/main" id="{063DBCF1-5886-8F4A-822E-B651ABBCFE5B}"/>
              </a:ext>
            </a:extLst>
          </p:cNvPr>
          <p:cNvSpPr/>
          <p:nvPr/>
        </p:nvSpPr>
        <p:spPr>
          <a:xfrm>
            <a:off x="2103921" y="1217191"/>
            <a:ext cx="1377602" cy="954310"/>
          </a:xfrm>
          <a:prstGeom prst="roundRect">
            <a:avLst>
              <a:gd name="adj" fmla="val 9818"/>
            </a:avLst>
          </a:prstGeom>
          <a:solidFill>
            <a:srgbClr val="FF99CC">
              <a:alpha val="15000"/>
            </a:srgbClr>
          </a:solidFill>
          <a:ln w="6350">
            <a:solidFill>
              <a:schemeClr val="bg1"/>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02">
              <a:defRPr/>
            </a:pPr>
            <a:endParaRPr lang="en-US" sz="2160" dirty="0">
              <a:solidFill>
                <a:srgbClr val="000000"/>
              </a:solidFill>
              <a:latin typeface="Arial"/>
              <a:ea typeface="Meiryo"/>
              <a:cs typeface="Arial"/>
            </a:endParaRPr>
          </a:p>
        </p:txBody>
      </p:sp>
      <p:pic>
        <p:nvPicPr>
          <p:cNvPr id="206" name="Graphic 41">
            <a:extLst>
              <a:ext uri="{FF2B5EF4-FFF2-40B4-BE49-F238E27FC236}">
                <a16:creationId xmlns:a16="http://schemas.microsoft.com/office/drawing/2014/main" id="{2E8C73BF-53F3-E74C-80F5-0A30B0CECA51}"/>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7024405" y="6428309"/>
            <a:ext cx="602682" cy="602682"/>
          </a:xfrm>
          <a:prstGeom prst="rect">
            <a:avLst/>
          </a:prstGeom>
        </p:spPr>
      </p:pic>
      <p:sp>
        <p:nvSpPr>
          <p:cNvPr id="211" name="TextBox 36">
            <a:extLst>
              <a:ext uri="{FF2B5EF4-FFF2-40B4-BE49-F238E27FC236}">
                <a16:creationId xmlns:a16="http://schemas.microsoft.com/office/drawing/2014/main" id="{7383BB1D-DEA8-F845-B31F-7D6CF1702181}"/>
              </a:ext>
            </a:extLst>
          </p:cNvPr>
          <p:cNvSpPr txBox="1"/>
          <p:nvPr/>
        </p:nvSpPr>
        <p:spPr>
          <a:xfrm>
            <a:off x="6751453" y="7026621"/>
            <a:ext cx="1127555" cy="436145"/>
          </a:xfrm>
          <a:prstGeom prst="rect">
            <a:avLst/>
          </a:prstGeom>
          <a:noFill/>
        </p:spPr>
        <p:txBody>
          <a:bodyPr wrap="square" rtlCol="0">
            <a:spAutoFit/>
          </a:bodyPr>
          <a:lstStyle/>
          <a:p>
            <a:pPr algn="ctr" defTabSz="1097280"/>
            <a:r>
              <a:rPr kumimoji="1" lang="en-US" sz="1117" b="1" dirty="0">
                <a:solidFill>
                  <a:srgbClr val="000000"/>
                </a:solidFill>
                <a:latin typeface="Amazon Ember"/>
                <a:ea typeface="Meiryo"/>
              </a:rPr>
              <a:t>Amazon </a:t>
            </a:r>
            <a:r>
              <a:rPr kumimoji="1" lang="en-US" sz="1117" b="1" dirty="0" err="1">
                <a:solidFill>
                  <a:srgbClr val="000000"/>
                </a:solidFill>
                <a:latin typeface="Amazon Ember"/>
                <a:ea typeface="Meiryo"/>
              </a:rPr>
              <a:t>FSx</a:t>
            </a:r>
            <a:r>
              <a:rPr kumimoji="1" lang="en-US" sz="1117" b="1" dirty="0">
                <a:solidFill>
                  <a:srgbClr val="000000"/>
                </a:solidFill>
                <a:latin typeface="Amazon Ember"/>
                <a:ea typeface="Meiryo"/>
              </a:rPr>
              <a:t> for Windows</a:t>
            </a:r>
          </a:p>
        </p:txBody>
      </p:sp>
      <p:sp>
        <p:nvSpPr>
          <p:cNvPr id="70" name="TextBox 125">
            <a:extLst>
              <a:ext uri="{FF2B5EF4-FFF2-40B4-BE49-F238E27FC236}">
                <a16:creationId xmlns:a16="http://schemas.microsoft.com/office/drawing/2014/main" id="{BE6657C6-2FA5-0840-AEBB-91BA9FBA2161}"/>
              </a:ext>
            </a:extLst>
          </p:cNvPr>
          <p:cNvSpPr txBox="1">
            <a:spLocks noChangeArrowheads="1"/>
          </p:cNvSpPr>
          <p:nvPr/>
        </p:nvSpPr>
        <p:spPr bwMode="auto">
          <a:xfrm>
            <a:off x="9874060" y="4761560"/>
            <a:ext cx="910506" cy="19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4000" rIns="0" bIns="24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609586" eaLnBrk="1" hangingPunct="1">
              <a:defRPr/>
            </a:pPr>
            <a:r>
              <a:rPr lang="en-US" altLang="en-US" sz="933" b="1" dirty="0">
                <a:solidFill>
                  <a:srgbClr val="000000"/>
                </a:solidFill>
                <a:latin typeface="+mn-lt"/>
              </a:rPr>
              <a:t>Active Directory</a:t>
            </a:r>
          </a:p>
        </p:txBody>
      </p:sp>
      <p:pic>
        <p:nvPicPr>
          <p:cNvPr id="71" name="Graphic 183">
            <a:extLst>
              <a:ext uri="{FF2B5EF4-FFF2-40B4-BE49-F238E27FC236}">
                <a16:creationId xmlns:a16="http://schemas.microsoft.com/office/drawing/2014/main" id="{FD216406-0FAD-8642-B4E8-65B278F1F3D9}"/>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10044612" y="4158019"/>
            <a:ext cx="583282" cy="583280"/>
          </a:xfrm>
          <a:prstGeom prst="rect">
            <a:avLst/>
          </a:prstGeom>
        </p:spPr>
      </p:pic>
      <p:grpSp>
        <p:nvGrpSpPr>
          <p:cNvPr id="2" name="グループ化 1"/>
          <p:cNvGrpSpPr/>
          <p:nvPr/>
        </p:nvGrpSpPr>
        <p:grpSpPr>
          <a:xfrm>
            <a:off x="5753005" y="5123083"/>
            <a:ext cx="1513306" cy="720790"/>
            <a:chOff x="7100386" y="907797"/>
            <a:chExt cx="1513305" cy="720789"/>
          </a:xfrm>
        </p:grpSpPr>
        <p:sp>
          <p:nvSpPr>
            <p:cNvPr id="72" name="TextBox 14">
              <a:extLst>
                <a:ext uri="{FF2B5EF4-FFF2-40B4-BE49-F238E27FC236}">
                  <a16:creationId xmlns:a16="http://schemas.microsoft.com/office/drawing/2014/main" id="{E3C0960A-3D31-6D47-8EAA-93DE09090CDD}"/>
                </a:ext>
              </a:extLst>
            </p:cNvPr>
            <p:cNvSpPr txBox="1"/>
            <p:nvPr/>
          </p:nvSpPr>
          <p:spPr>
            <a:xfrm>
              <a:off x="7100386" y="1397625"/>
              <a:ext cx="1513305" cy="230961"/>
            </a:xfrm>
            <a:prstGeom prst="rect">
              <a:avLst/>
            </a:prstGeom>
            <a:noFill/>
          </p:spPr>
          <p:txBody>
            <a:bodyPr wrap="square" rtlCol="0">
              <a:spAutoFit/>
            </a:bodyPr>
            <a:lstStyle/>
            <a:p>
              <a:pPr algn="ctr"/>
              <a:r>
                <a:rPr lang="en-US" sz="901" dirty="0">
                  <a:solidFill>
                    <a:srgbClr val="000000"/>
                  </a:solidFill>
                </a:rPr>
                <a:t>Amazon EC2</a:t>
              </a:r>
            </a:p>
          </p:txBody>
        </p:sp>
        <p:pic>
          <p:nvPicPr>
            <p:cNvPr id="73" name="Graphic 8">
              <a:extLst>
                <a:ext uri="{FF2B5EF4-FFF2-40B4-BE49-F238E27FC236}">
                  <a16:creationId xmlns:a16="http://schemas.microsoft.com/office/drawing/2014/main" id="{0CFADCF2-BD45-E64B-885E-54763259CE56}"/>
                </a:ext>
              </a:extLst>
            </p:cNvPr>
            <p:cNvPicPr>
              <a:picLocks noChangeAspect="1"/>
            </p:cNvPicPr>
            <p:nvPr/>
          </p:nvPicPr>
          <p:blipFill>
            <a:blip r:embed="rId19">
              <a:extLst>
                <a:ext uri="{96DAC541-7B7A-43D3-8B79-37D633B846F1}">
                  <asvg:svgBlip xmlns="" xmlns:asvg="http://schemas.microsoft.com/office/drawing/2016/SVG/main" r:embed="rId20"/>
                </a:ext>
              </a:extLst>
            </a:blip>
            <a:stretch>
              <a:fillRect/>
            </a:stretch>
          </p:blipFill>
          <p:spPr>
            <a:xfrm>
              <a:off x="7612358" y="907797"/>
              <a:ext cx="499710" cy="499710"/>
            </a:xfrm>
            <a:prstGeom prst="rect">
              <a:avLst/>
            </a:prstGeom>
          </p:spPr>
        </p:pic>
      </p:grpSp>
      <p:cxnSp>
        <p:nvCxnSpPr>
          <p:cNvPr id="76" name="Connector: Elbow 37">
            <a:extLst>
              <a:ext uri="{FF2B5EF4-FFF2-40B4-BE49-F238E27FC236}">
                <a16:creationId xmlns:a16="http://schemas.microsoft.com/office/drawing/2014/main" id="{72785AFC-14D1-AE46-A2BD-22594672EB98}"/>
              </a:ext>
            </a:extLst>
          </p:cNvPr>
          <p:cNvCxnSpPr>
            <a:cxnSpLocks/>
            <a:stCxn id="73" idx="3"/>
          </p:cNvCxnSpPr>
          <p:nvPr/>
        </p:nvCxnSpPr>
        <p:spPr>
          <a:xfrm>
            <a:off x="6764686" y="5372938"/>
            <a:ext cx="372592" cy="1034018"/>
          </a:xfrm>
          <a:prstGeom prst="bentConnector2">
            <a:avLst/>
          </a:prstGeom>
          <a:noFill/>
          <a:ln w="19050" cap="flat" cmpd="sng" algn="ctr">
            <a:solidFill>
              <a:srgbClr val="FF0000"/>
            </a:solidFill>
            <a:prstDash val="solid"/>
            <a:headEnd type="arrow"/>
            <a:tailEnd type="arrow" w="lg" len="sm"/>
          </a:ln>
          <a:effectLst>
            <a:outerShdw blurRad="50800" dist="38100" dir="2700000" algn="tl" rotWithShape="0">
              <a:prstClr val="black">
                <a:alpha val="40000"/>
              </a:prstClr>
            </a:outerShdw>
          </a:effectLst>
        </p:spPr>
      </p:cxnSp>
      <p:cxnSp>
        <p:nvCxnSpPr>
          <p:cNvPr id="83" name="Connector: Elbow 37">
            <a:extLst>
              <a:ext uri="{FF2B5EF4-FFF2-40B4-BE49-F238E27FC236}">
                <a16:creationId xmlns:a16="http://schemas.microsoft.com/office/drawing/2014/main" id="{72785AFC-14D1-AE46-A2BD-22594672EB98}"/>
              </a:ext>
            </a:extLst>
          </p:cNvPr>
          <p:cNvCxnSpPr>
            <a:cxnSpLocks/>
            <a:stCxn id="71" idx="1"/>
            <a:endCxn id="206" idx="0"/>
          </p:cNvCxnSpPr>
          <p:nvPr/>
        </p:nvCxnSpPr>
        <p:spPr>
          <a:xfrm rot="10800000" flipV="1">
            <a:off x="7325746" y="4449657"/>
            <a:ext cx="2718866" cy="1978650"/>
          </a:xfrm>
          <a:prstGeom prst="bentConnector2">
            <a:avLst/>
          </a:prstGeom>
          <a:noFill/>
          <a:ln w="19050" cap="flat" cmpd="sng" algn="ctr">
            <a:solidFill>
              <a:srgbClr val="FF0000"/>
            </a:solidFill>
            <a:prstDash val="solid"/>
            <a:headEnd type="arrow"/>
            <a:tailEnd type="arrow" w="lg" len="sm"/>
          </a:ln>
          <a:effectLst>
            <a:outerShdw blurRad="50800" dist="38100" dir="2700000" algn="tl" rotWithShape="0">
              <a:prstClr val="black">
                <a:alpha val="40000"/>
              </a:prstClr>
            </a:outerShdw>
          </a:effectLst>
        </p:spPr>
      </p:cxnSp>
      <p:sp>
        <p:nvSpPr>
          <p:cNvPr id="88" name="テキスト ボックス 87"/>
          <p:cNvSpPr txBox="1"/>
          <p:nvPr/>
        </p:nvSpPr>
        <p:spPr>
          <a:xfrm>
            <a:off x="5235524" y="4537541"/>
            <a:ext cx="4265146" cy="530144"/>
          </a:xfrm>
          <a:prstGeom prst="rect">
            <a:avLst/>
          </a:prstGeom>
          <a:solidFill>
            <a:schemeClr val="tx2">
              <a:lumMod val="85000"/>
            </a:schemeClr>
          </a:solidFill>
        </p:spPr>
        <p:txBody>
          <a:bodyPr wrap="square" rtlCol="0">
            <a:noAutofit/>
          </a:bodyPr>
          <a:lstStyle/>
          <a:p>
            <a:r>
              <a:rPr kumimoji="1" lang="ja-JP" altLang="en-US" sz="2800" dirty="0">
                <a:solidFill>
                  <a:srgbClr val="000000"/>
                </a:solidFill>
                <a:latin typeface="Meiryo UI" panose="020B0604030504040204" pitchFamily="50" charset="-128"/>
                <a:ea typeface="Meiryo UI" panose="020B0604030504040204" pitchFamily="50" charset="-128"/>
                <a:cs typeface="Amazon Ember" panose="020B0603020204020204" pitchFamily="34" charset="0"/>
              </a:rPr>
              <a:t>③</a:t>
            </a:r>
            <a:r>
              <a:rPr kumimoji="1" lang="en-US" altLang="ja-JP" sz="2800" dirty="0">
                <a:solidFill>
                  <a:srgbClr val="000000"/>
                </a:solidFill>
                <a:latin typeface="Meiryo UI" panose="020B0604030504040204" pitchFamily="50" charset="-128"/>
                <a:ea typeface="Meiryo UI" panose="020B0604030504040204" pitchFamily="50" charset="-128"/>
              </a:rPr>
              <a:t>Windows Server</a:t>
            </a:r>
            <a:r>
              <a:rPr kumimoji="1" lang="ja-JP" altLang="en-US" sz="2800" dirty="0">
                <a:solidFill>
                  <a:srgbClr val="000000"/>
                </a:solidFill>
                <a:latin typeface="Meiryo UI" panose="020B0604030504040204" pitchFamily="50" charset="-128"/>
                <a:ea typeface="Meiryo UI" panose="020B0604030504040204" pitchFamily="50" charset="-128"/>
              </a:rPr>
              <a:t>作成</a:t>
            </a:r>
            <a:endParaRPr kumimoji="1" lang="en-US" altLang="ja-JP" sz="2800" dirty="0">
              <a:solidFill>
                <a:srgbClr val="000000"/>
              </a:solidFill>
              <a:latin typeface="Meiryo UI" panose="020B0604030504040204" pitchFamily="50" charset="-128"/>
              <a:ea typeface="Meiryo UI" panose="020B0604030504040204" pitchFamily="50" charset="-128"/>
            </a:endParaRPr>
          </a:p>
        </p:txBody>
      </p:sp>
      <p:sp>
        <p:nvSpPr>
          <p:cNvPr id="53" name="テキスト ボックス 52"/>
          <p:cNvSpPr txBox="1"/>
          <p:nvPr/>
        </p:nvSpPr>
        <p:spPr>
          <a:xfrm>
            <a:off x="9555822" y="3682737"/>
            <a:ext cx="4756340" cy="482472"/>
          </a:xfrm>
          <a:prstGeom prst="rect">
            <a:avLst/>
          </a:prstGeom>
          <a:solidFill>
            <a:schemeClr val="tx2">
              <a:lumMod val="85000"/>
            </a:schemeClr>
          </a:solidFill>
        </p:spPr>
        <p:txBody>
          <a:bodyPr wrap="square" rtlCol="0">
            <a:noAutofit/>
          </a:bodyPr>
          <a:lstStyle/>
          <a:p>
            <a:r>
              <a:rPr kumimoji="1" lang="ja-JP" altLang="en-US" sz="2800" dirty="0">
                <a:solidFill>
                  <a:srgbClr val="000000"/>
                </a:solidFill>
                <a:latin typeface="Meiryo UI" panose="020B0604030504040204" pitchFamily="50" charset="-128"/>
                <a:ea typeface="Meiryo UI" panose="020B0604030504040204" pitchFamily="50" charset="-128"/>
                <a:cs typeface="Amazon Ember" panose="020B0603020204020204" pitchFamily="34" charset="0"/>
              </a:rPr>
              <a:t>①</a:t>
            </a:r>
            <a:r>
              <a:rPr kumimoji="1" lang="en-US" altLang="ja-JP" sz="2800" dirty="0">
                <a:solidFill>
                  <a:srgbClr val="000000"/>
                </a:solidFill>
              </a:rPr>
              <a:t>Directory Service</a:t>
            </a:r>
            <a:r>
              <a:rPr kumimoji="1" lang="ja-JP" altLang="en-US" sz="2800" dirty="0">
                <a:solidFill>
                  <a:srgbClr val="000000"/>
                </a:solidFill>
              </a:rPr>
              <a:t>の作成</a:t>
            </a:r>
            <a:endParaRPr kumimoji="1" lang="en-US" altLang="ja-JP" sz="2800" dirty="0">
              <a:solidFill>
                <a:srgbClr val="000000"/>
              </a:solidFill>
            </a:endParaRPr>
          </a:p>
          <a:p>
            <a:pPr algn="l"/>
            <a:endParaRPr kumimoji="1" lang="ja-JP" altLang="en-US" sz="2800" dirty="0">
              <a:solidFill>
                <a:srgbClr val="000000"/>
              </a:solidFill>
              <a:latin typeface="Meiryo UI" panose="020B0604030504040204" pitchFamily="50" charset="-128"/>
              <a:ea typeface="Meiryo UI" panose="020B0604030504040204" pitchFamily="50" charset="-128"/>
              <a:cs typeface="Amazon Ember" panose="020B0603020204020204" pitchFamily="34" charset="0"/>
            </a:endParaRPr>
          </a:p>
        </p:txBody>
      </p:sp>
      <p:sp>
        <p:nvSpPr>
          <p:cNvPr id="54" name="テキスト ボックス 53"/>
          <p:cNvSpPr txBox="1"/>
          <p:nvPr/>
        </p:nvSpPr>
        <p:spPr>
          <a:xfrm>
            <a:off x="7962445" y="6842440"/>
            <a:ext cx="3994159" cy="482472"/>
          </a:xfrm>
          <a:prstGeom prst="rect">
            <a:avLst/>
          </a:prstGeom>
          <a:solidFill>
            <a:schemeClr val="tx2">
              <a:lumMod val="85000"/>
            </a:schemeClr>
          </a:solidFill>
        </p:spPr>
        <p:txBody>
          <a:bodyPr wrap="square" rtlCol="0">
            <a:noAutofit/>
          </a:bodyPr>
          <a:lstStyle/>
          <a:p>
            <a:r>
              <a:rPr kumimoji="1" lang="ja-JP" altLang="en-US" sz="2800">
                <a:solidFill>
                  <a:srgbClr val="000000"/>
                </a:solidFill>
                <a:latin typeface="Meiryo UI" panose="020B0604030504040204" pitchFamily="50" charset="-128"/>
                <a:ea typeface="Meiryo UI" panose="020B0604030504040204" pitchFamily="50" charset="-128"/>
              </a:rPr>
              <a:t>②</a:t>
            </a:r>
            <a:r>
              <a:rPr kumimoji="1" lang="en-US" altLang="ja-JP" sz="2800">
                <a:solidFill>
                  <a:srgbClr val="000000"/>
                </a:solidFill>
              </a:rPr>
              <a:t>FSx for Windows</a:t>
            </a:r>
            <a:r>
              <a:rPr kumimoji="1" lang="ja-JP" altLang="en-US" sz="2800">
                <a:solidFill>
                  <a:srgbClr val="000000"/>
                </a:solidFill>
              </a:rPr>
              <a:t>作成</a:t>
            </a:r>
            <a:endParaRPr kumimoji="1" lang="ja-JP" altLang="en-US" sz="2800" dirty="0">
              <a:solidFill>
                <a:srgbClr val="000000"/>
              </a:solidFill>
            </a:endParaRPr>
          </a:p>
        </p:txBody>
      </p:sp>
      <p:sp>
        <p:nvSpPr>
          <p:cNvPr id="55" name="テキスト ボックス 54"/>
          <p:cNvSpPr txBox="1"/>
          <p:nvPr/>
        </p:nvSpPr>
        <p:spPr>
          <a:xfrm>
            <a:off x="3291514" y="5865523"/>
            <a:ext cx="3572115" cy="530144"/>
          </a:xfrm>
          <a:prstGeom prst="rect">
            <a:avLst/>
          </a:prstGeom>
          <a:solidFill>
            <a:schemeClr val="tx2">
              <a:lumMod val="85000"/>
            </a:schemeClr>
          </a:solidFill>
        </p:spPr>
        <p:txBody>
          <a:bodyPr wrap="square" rtlCol="0">
            <a:noAutofit/>
          </a:bodyPr>
          <a:lstStyle/>
          <a:p>
            <a:r>
              <a:rPr kumimoji="1" lang="ja-JP" altLang="en-US" sz="2800" dirty="0">
                <a:solidFill>
                  <a:srgbClr val="000000"/>
                </a:solidFill>
                <a:latin typeface="Meiryo UI" panose="020B0604030504040204" pitchFamily="50" charset="-128"/>
                <a:ea typeface="Meiryo UI" panose="020B0604030504040204" pitchFamily="50" charset="-128"/>
              </a:rPr>
              <a:t>④ファイルサーバマウント</a:t>
            </a:r>
            <a:endParaRPr kumimoji="1" lang="en-US" altLang="ja-JP" sz="2800" dirty="0">
              <a:solidFill>
                <a:srgbClr val="000000"/>
              </a:solidFill>
              <a:latin typeface="Meiryo UI" panose="020B0604030504040204" pitchFamily="50" charset="-128"/>
              <a:ea typeface="Meiryo UI" panose="020B0604030504040204" pitchFamily="50" charset="-128"/>
            </a:endParaRPr>
          </a:p>
        </p:txBody>
      </p:sp>
      <p:grpSp>
        <p:nvGrpSpPr>
          <p:cNvPr id="5" name="グループ化 4">
            <a:extLst>
              <a:ext uri="{FF2B5EF4-FFF2-40B4-BE49-F238E27FC236}">
                <a16:creationId xmlns:a16="http://schemas.microsoft.com/office/drawing/2014/main" id="{023BBF69-6EF0-024F-8B09-E43637C28189}"/>
              </a:ext>
            </a:extLst>
          </p:cNvPr>
          <p:cNvGrpSpPr/>
          <p:nvPr/>
        </p:nvGrpSpPr>
        <p:grpSpPr>
          <a:xfrm>
            <a:off x="0" y="777766"/>
            <a:ext cx="14617148" cy="6894786"/>
            <a:chOff x="0" y="777766"/>
            <a:chExt cx="14617148" cy="6894786"/>
          </a:xfrm>
        </p:grpSpPr>
        <p:sp>
          <p:nvSpPr>
            <p:cNvPr id="3" name="正方形/長方形 2">
              <a:extLst>
                <a:ext uri="{FF2B5EF4-FFF2-40B4-BE49-F238E27FC236}">
                  <a16:creationId xmlns:a16="http://schemas.microsoft.com/office/drawing/2014/main" id="{95FAD0CE-5822-A643-BA2F-3332C0425959}"/>
                </a:ext>
              </a:extLst>
            </p:cNvPr>
            <p:cNvSpPr/>
            <p:nvPr/>
          </p:nvSpPr>
          <p:spPr>
            <a:xfrm>
              <a:off x="0" y="777766"/>
              <a:ext cx="6863629" cy="6894786"/>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 name="正方形/長方形 36">
              <a:extLst>
                <a:ext uri="{FF2B5EF4-FFF2-40B4-BE49-F238E27FC236}">
                  <a16:creationId xmlns:a16="http://schemas.microsoft.com/office/drawing/2014/main" id="{EE17A171-D842-594C-B0B4-A66CAEBF034D}"/>
                </a:ext>
              </a:extLst>
            </p:cNvPr>
            <p:cNvSpPr/>
            <p:nvPr/>
          </p:nvSpPr>
          <p:spPr>
            <a:xfrm>
              <a:off x="6863630" y="785466"/>
              <a:ext cx="7753518" cy="2420331"/>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正方形/長方形 39">
              <a:extLst>
                <a:ext uri="{FF2B5EF4-FFF2-40B4-BE49-F238E27FC236}">
                  <a16:creationId xmlns:a16="http://schemas.microsoft.com/office/drawing/2014/main" id="{023E9E47-1B2B-A84F-A597-1D5BA5B7F1C5}"/>
                </a:ext>
              </a:extLst>
            </p:cNvPr>
            <p:cNvSpPr/>
            <p:nvPr/>
          </p:nvSpPr>
          <p:spPr>
            <a:xfrm>
              <a:off x="6864408" y="3196179"/>
              <a:ext cx="2406713" cy="2450540"/>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4267932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25C5A938-001F-9643-920C-53C9A9156A41}"/>
              </a:ext>
            </a:extLst>
          </p:cNvPr>
          <p:cNvPicPr>
            <a:picLocks noChangeAspect="1"/>
          </p:cNvPicPr>
          <p:nvPr/>
        </p:nvPicPr>
        <p:blipFill rotWithShape="1">
          <a:blip r:embed="rId2"/>
          <a:srcRect r="14514"/>
          <a:stretch/>
        </p:blipFill>
        <p:spPr>
          <a:xfrm>
            <a:off x="1061720" y="812949"/>
            <a:ext cx="12506960" cy="6766262"/>
          </a:xfrm>
          <a:prstGeom prst="rect">
            <a:avLst/>
          </a:prstGeom>
        </p:spPr>
      </p:pic>
      <p:sp>
        <p:nvSpPr>
          <p:cNvPr id="2" name="タイトル 1"/>
          <p:cNvSpPr>
            <a:spLocks noGrp="1"/>
          </p:cNvSpPr>
          <p:nvPr>
            <p:ph type="title"/>
          </p:nvPr>
        </p:nvSpPr>
        <p:spPr/>
        <p:txBody>
          <a:bodyPr/>
          <a:lstStyle/>
          <a:p>
            <a:r>
              <a:rPr kumimoji="1" lang="en-US" altLang="ja-JP" dirty="0"/>
              <a:t>2. FSx for Windows</a:t>
            </a:r>
            <a:r>
              <a:rPr kumimoji="1" lang="ja-JP" altLang="en-US" dirty="0"/>
              <a:t>作成</a:t>
            </a:r>
            <a:r>
              <a:rPr kumimoji="1" lang="en-US" altLang="ja-JP" dirty="0"/>
              <a:t> </a:t>
            </a:r>
            <a:r>
              <a:rPr lang="en-US" altLang="ja-JP" dirty="0"/>
              <a:t>(1/7)</a:t>
            </a:r>
            <a:endParaRPr kumimoji="1" lang="ja-JP" altLang="en-US" dirty="0"/>
          </a:p>
        </p:txBody>
      </p:sp>
      <p:sp>
        <p:nvSpPr>
          <p:cNvPr id="5" name="AutoShape 8"/>
          <p:cNvSpPr>
            <a:spLocks/>
          </p:cNvSpPr>
          <p:nvPr/>
        </p:nvSpPr>
        <p:spPr bwMode="auto">
          <a:xfrm>
            <a:off x="2087881" y="950978"/>
            <a:ext cx="2509520" cy="47142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8" name="AutoShape 8">
            <a:extLst>
              <a:ext uri="{FF2B5EF4-FFF2-40B4-BE49-F238E27FC236}">
                <a16:creationId xmlns:a16="http://schemas.microsoft.com/office/drawing/2014/main" id="{4DE7A6E2-AA3D-5E45-A2BB-CBA826B0277D}"/>
              </a:ext>
            </a:extLst>
          </p:cNvPr>
          <p:cNvSpPr>
            <a:spLocks/>
          </p:cNvSpPr>
          <p:nvPr/>
        </p:nvSpPr>
        <p:spPr bwMode="auto">
          <a:xfrm>
            <a:off x="4018281" y="2698498"/>
            <a:ext cx="1727199" cy="9997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1633320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7C0194BD-5219-8443-A8F7-63570EC79B92}"/>
              </a:ext>
            </a:extLst>
          </p:cNvPr>
          <p:cNvPicPr>
            <a:picLocks noChangeAspect="1"/>
          </p:cNvPicPr>
          <p:nvPr/>
        </p:nvPicPr>
        <p:blipFill rotWithShape="1">
          <a:blip r:embed="rId3"/>
          <a:srcRect r="1903"/>
          <a:stretch/>
        </p:blipFill>
        <p:spPr>
          <a:xfrm>
            <a:off x="701040" y="1350228"/>
            <a:ext cx="13514832" cy="5716088"/>
          </a:xfrm>
          <a:prstGeom prst="rect">
            <a:avLst/>
          </a:prstGeom>
        </p:spPr>
      </p:pic>
      <p:sp>
        <p:nvSpPr>
          <p:cNvPr id="2" name="タイトル 1"/>
          <p:cNvSpPr>
            <a:spLocks noGrp="1"/>
          </p:cNvSpPr>
          <p:nvPr>
            <p:ph type="title"/>
          </p:nvPr>
        </p:nvSpPr>
        <p:spPr/>
        <p:txBody>
          <a:bodyPr/>
          <a:lstStyle/>
          <a:p>
            <a:r>
              <a:rPr kumimoji="1" lang="en-US" altLang="ja-JP" dirty="0"/>
              <a:t>2. FSx for Windows</a:t>
            </a:r>
            <a:r>
              <a:rPr kumimoji="1" lang="ja-JP" altLang="en-US" dirty="0"/>
              <a:t>作成</a:t>
            </a:r>
            <a:r>
              <a:rPr lang="en-US" altLang="ja-JP" dirty="0"/>
              <a:t> (2/7)</a:t>
            </a:r>
            <a:endParaRPr kumimoji="1" lang="ja-JP" altLang="en-US" dirty="0"/>
          </a:p>
        </p:txBody>
      </p:sp>
      <p:sp>
        <p:nvSpPr>
          <p:cNvPr id="5" name="AutoShape 8"/>
          <p:cNvSpPr>
            <a:spLocks/>
          </p:cNvSpPr>
          <p:nvPr/>
        </p:nvSpPr>
        <p:spPr bwMode="auto">
          <a:xfrm>
            <a:off x="11643987" y="3389418"/>
            <a:ext cx="2419484" cy="8188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2369948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4D0DB262-2440-534C-907E-AB4198564BCB}"/>
              </a:ext>
            </a:extLst>
          </p:cNvPr>
          <p:cNvPicPr>
            <a:picLocks noChangeAspect="1"/>
          </p:cNvPicPr>
          <p:nvPr/>
        </p:nvPicPr>
        <p:blipFill rotWithShape="1">
          <a:blip r:embed="rId2"/>
          <a:srcRect t="2235" r="7949"/>
          <a:stretch/>
        </p:blipFill>
        <p:spPr>
          <a:xfrm>
            <a:off x="2768979" y="1140192"/>
            <a:ext cx="8473877" cy="6333601"/>
          </a:xfrm>
          <a:prstGeom prst="rect">
            <a:avLst/>
          </a:prstGeom>
        </p:spPr>
      </p:pic>
      <p:sp>
        <p:nvSpPr>
          <p:cNvPr id="2" name="タイトル 1"/>
          <p:cNvSpPr>
            <a:spLocks noGrp="1"/>
          </p:cNvSpPr>
          <p:nvPr>
            <p:ph type="title"/>
          </p:nvPr>
        </p:nvSpPr>
        <p:spPr/>
        <p:txBody>
          <a:bodyPr/>
          <a:lstStyle/>
          <a:p>
            <a:r>
              <a:rPr kumimoji="1" lang="en-US" altLang="ja-JP" dirty="0"/>
              <a:t>2. FSx for Windows</a:t>
            </a:r>
            <a:r>
              <a:rPr kumimoji="1" lang="ja-JP" altLang="en-US" dirty="0"/>
              <a:t>作成</a:t>
            </a:r>
            <a:r>
              <a:rPr kumimoji="1" lang="en-US" altLang="ja-JP" dirty="0"/>
              <a:t> </a:t>
            </a:r>
            <a:r>
              <a:rPr lang="en-US" altLang="ja-JP" dirty="0"/>
              <a:t>(3/7)</a:t>
            </a:r>
            <a:endParaRPr kumimoji="1" lang="ja-JP" altLang="en-US" dirty="0"/>
          </a:p>
        </p:txBody>
      </p:sp>
      <p:sp>
        <p:nvSpPr>
          <p:cNvPr id="5" name="AutoShape 8"/>
          <p:cNvSpPr>
            <a:spLocks/>
          </p:cNvSpPr>
          <p:nvPr/>
        </p:nvSpPr>
        <p:spPr bwMode="auto">
          <a:xfrm>
            <a:off x="10243939" y="7000240"/>
            <a:ext cx="1222637" cy="4735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6" name="AutoShape 8">
            <a:extLst>
              <a:ext uri="{FF2B5EF4-FFF2-40B4-BE49-F238E27FC236}">
                <a16:creationId xmlns:a16="http://schemas.microsoft.com/office/drawing/2014/main" id="{58164D87-15FF-1C4D-BFDF-E7F14E598AFD}"/>
              </a:ext>
            </a:extLst>
          </p:cNvPr>
          <p:cNvSpPr>
            <a:spLocks/>
          </p:cNvSpPr>
          <p:nvPr/>
        </p:nvSpPr>
        <p:spPr bwMode="auto">
          <a:xfrm>
            <a:off x="5225617" y="2473831"/>
            <a:ext cx="2973503" cy="174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176066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コンテンツ プレースホルダー 15">
            <a:extLst>
              <a:ext uri="{FF2B5EF4-FFF2-40B4-BE49-F238E27FC236}">
                <a16:creationId xmlns:a16="http://schemas.microsoft.com/office/drawing/2014/main" id="{EE08415A-094D-2842-B51F-420ED52F2FAF}"/>
              </a:ext>
            </a:extLst>
          </p:cNvPr>
          <p:cNvPicPr>
            <a:picLocks noGrp="1" noChangeAspect="1"/>
          </p:cNvPicPr>
          <p:nvPr>
            <p:ph idx="1"/>
          </p:nvPr>
        </p:nvPicPr>
        <p:blipFill>
          <a:blip r:embed="rId2"/>
          <a:stretch>
            <a:fillRect/>
          </a:stretch>
        </p:blipFill>
        <p:spPr>
          <a:xfrm>
            <a:off x="396227" y="891418"/>
            <a:ext cx="11907533" cy="6705405"/>
          </a:xfrm>
          <a:prstGeom prst="rect">
            <a:avLst/>
          </a:prstGeom>
        </p:spPr>
      </p:pic>
      <p:sp>
        <p:nvSpPr>
          <p:cNvPr id="2" name="タイトル 1"/>
          <p:cNvSpPr>
            <a:spLocks noGrp="1"/>
          </p:cNvSpPr>
          <p:nvPr>
            <p:ph type="title"/>
          </p:nvPr>
        </p:nvSpPr>
        <p:spPr/>
        <p:txBody>
          <a:bodyPr/>
          <a:lstStyle/>
          <a:p>
            <a:r>
              <a:rPr kumimoji="1" lang="en-US" altLang="ja-JP" dirty="0"/>
              <a:t>2. FSx for Windows</a:t>
            </a:r>
            <a:r>
              <a:rPr kumimoji="1" lang="ja-JP" altLang="en-US" dirty="0"/>
              <a:t>作成</a:t>
            </a:r>
            <a:r>
              <a:rPr lang="en-US" altLang="ja-JP" dirty="0"/>
              <a:t> (4/7)</a:t>
            </a:r>
            <a:endParaRPr kumimoji="1" lang="ja-JP" altLang="en-US" dirty="0"/>
          </a:p>
        </p:txBody>
      </p:sp>
      <p:sp>
        <p:nvSpPr>
          <p:cNvPr id="5" name="AutoShape 8">
            <a:extLst>
              <a:ext uri="{FF2B5EF4-FFF2-40B4-BE49-F238E27FC236}">
                <a16:creationId xmlns:a16="http://schemas.microsoft.com/office/drawing/2014/main" id="{8386E1E3-537C-5F42-B549-7D9C6745FE9D}"/>
              </a:ext>
            </a:extLst>
          </p:cNvPr>
          <p:cNvSpPr>
            <a:spLocks/>
          </p:cNvSpPr>
          <p:nvPr/>
        </p:nvSpPr>
        <p:spPr bwMode="auto">
          <a:xfrm>
            <a:off x="3351885" y="2804515"/>
            <a:ext cx="3516276" cy="8729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6" name="AutoShape 8">
            <a:extLst>
              <a:ext uri="{FF2B5EF4-FFF2-40B4-BE49-F238E27FC236}">
                <a16:creationId xmlns:a16="http://schemas.microsoft.com/office/drawing/2014/main" id="{31B4B1AB-FED1-8C43-8C88-3071E7B873C8}"/>
              </a:ext>
            </a:extLst>
          </p:cNvPr>
          <p:cNvSpPr>
            <a:spLocks/>
          </p:cNvSpPr>
          <p:nvPr/>
        </p:nvSpPr>
        <p:spPr bwMode="auto">
          <a:xfrm>
            <a:off x="3390647" y="3973962"/>
            <a:ext cx="944493" cy="265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7" name="AutoShape 8">
            <a:extLst>
              <a:ext uri="{FF2B5EF4-FFF2-40B4-BE49-F238E27FC236}">
                <a16:creationId xmlns:a16="http://schemas.microsoft.com/office/drawing/2014/main" id="{7426C3DD-E767-764A-8087-D70F6CD2FB2C}"/>
              </a:ext>
            </a:extLst>
          </p:cNvPr>
          <p:cNvSpPr>
            <a:spLocks/>
          </p:cNvSpPr>
          <p:nvPr/>
        </p:nvSpPr>
        <p:spPr bwMode="auto">
          <a:xfrm>
            <a:off x="3360167" y="4790397"/>
            <a:ext cx="944493" cy="265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8" name="AutoShape 8">
            <a:extLst>
              <a:ext uri="{FF2B5EF4-FFF2-40B4-BE49-F238E27FC236}">
                <a16:creationId xmlns:a16="http://schemas.microsoft.com/office/drawing/2014/main" id="{0D7B922D-92A9-B749-8C95-566BD162D38C}"/>
              </a:ext>
            </a:extLst>
          </p:cNvPr>
          <p:cNvSpPr>
            <a:spLocks/>
          </p:cNvSpPr>
          <p:nvPr/>
        </p:nvSpPr>
        <p:spPr bwMode="auto">
          <a:xfrm>
            <a:off x="3351884" y="5592212"/>
            <a:ext cx="1382675" cy="3681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9" name="AutoShape 8">
            <a:extLst>
              <a:ext uri="{FF2B5EF4-FFF2-40B4-BE49-F238E27FC236}">
                <a16:creationId xmlns:a16="http://schemas.microsoft.com/office/drawing/2014/main" id="{2A30536C-BE57-1D45-9827-BAD2E83AE799}"/>
              </a:ext>
            </a:extLst>
          </p:cNvPr>
          <p:cNvSpPr>
            <a:spLocks/>
          </p:cNvSpPr>
          <p:nvPr/>
        </p:nvSpPr>
        <p:spPr bwMode="auto">
          <a:xfrm>
            <a:off x="3288939" y="6706966"/>
            <a:ext cx="2400661" cy="4253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3" name="テキスト ボックス 2">
            <a:extLst>
              <a:ext uri="{FF2B5EF4-FFF2-40B4-BE49-F238E27FC236}">
                <a16:creationId xmlns:a16="http://schemas.microsoft.com/office/drawing/2014/main" id="{20AA2C9C-7BC2-054F-B79B-99F3DAB1075E}"/>
              </a:ext>
            </a:extLst>
          </p:cNvPr>
          <p:cNvSpPr txBox="1"/>
          <p:nvPr/>
        </p:nvSpPr>
        <p:spPr>
          <a:xfrm>
            <a:off x="6868161" y="2336141"/>
            <a:ext cx="3531736" cy="538609"/>
          </a:xfrm>
          <a:prstGeom prst="rect">
            <a:avLst/>
          </a:prstGeom>
          <a:noFill/>
        </p:spPr>
        <p:txBody>
          <a:bodyPr wrap="none" rtlCol="0">
            <a:spAutoFit/>
          </a:bodyPr>
          <a:lstStyle/>
          <a:p>
            <a:pPr algn="l"/>
            <a:r>
              <a:rPr kumimoji="1" lang="ja-JP" altLang="en-US" sz="2900">
                <a:solidFill>
                  <a:srgbClr val="FF0000"/>
                </a:solidFill>
                <a:latin typeface="Amazon Ember" panose="020B0603020204020204" pitchFamily="34" charset="0"/>
                <a:ea typeface="Amazon Ember" panose="020B0603020204020204" pitchFamily="34" charset="0"/>
                <a:cs typeface="Amazon Ember" panose="020B0603020204020204" pitchFamily="34" charset="0"/>
              </a:rPr>
              <a:t>ファイルサーバ名称</a:t>
            </a:r>
            <a:endParaRPr kumimoji="1" lang="ja-JP" altLang="en-US"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テキスト ボックス 9">
            <a:extLst>
              <a:ext uri="{FF2B5EF4-FFF2-40B4-BE49-F238E27FC236}">
                <a16:creationId xmlns:a16="http://schemas.microsoft.com/office/drawing/2014/main" id="{3E4D53FB-DDE1-FB46-9725-19D9C99753E1}"/>
              </a:ext>
            </a:extLst>
          </p:cNvPr>
          <p:cNvSpPr txBox="1"/>
          <p:nvPr/>
        </p:nvSpPr>
        <p:spPr>
          <a:xfrm>
            <a:off x="4589033" y="3881100"/>
            <a:ext cx="2887329" cy="538609"/>
          </a:xfrm>
          <a:prstGeom prst="rect">
            <a:avLst/>
          </a:prstGeom>
          <a:noFill/>
        </p:spPr>
        <p:txBody>
          <a:bodyPr wrap="none" rtlCol="0">
            <a:spAutoFit/>
          </a:bodyPr>
          <a:lstStyle/>
          <a:p>
            <a:pPr algn="l"/>
            <a:r>
              <a:rPr kumimoji="1" lang="ja-JP" altLang="en-US"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マルチ</a:t>
            </a:r>
            <a:r>
              <a:rPr kumimoji="1" lang="en-US" altLang="ja-JP"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AZ</a:t>
            </a:r>
            <a:r>
              <a:rPr kumimoji="1" lang="ja-JP" altLang="en-US" sz="2900">
                <a:solidFill>
                  <a:srgbClr val="FF0000"/>
                </a:solidFill>
                <a:latin typeface="Amazon Ember" panose="020B0603020204020204" pitchFamily="34" charset="0"/>
                <a:ea typeface="Amazon Ember" panose="020B0603020204020204" pitchFamily="34" charset="0"/>
                <a:cs typeface="Amazon Ember" panose="020B0603020204020204" pitchFamily="34" charset="0"/>
              </a:rPr>
              <a:t>を選択</a:t>
            </a:r>
            <a:endParaRPr kumimoji="1" lang="ja-JP" altLang="en-US"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テキスト ボックス 10">
            <a:extLst>
              <a:ext uri="{FF2B5EF4-FFF2-40B4-BE49-F238E27FC236}">
                <a16:creationId xmlns:a16="http://schemas.microsoft.com/office/drawing/2014/main" id="{3B6CC915-19F4-8A43-8AEB-BC38268A9FB4}"/>
              </a:ext>
            </a:extLst>
          </p:cNvPr>
          <p:cNvSpPr txBox="1"/>
          <p:nvPr/>
        </p:nvSpPr>
        <p:spPr>
          <a:xfrm>
            <a:off x="4558553" y="4680290"/>
            <a:ext cx="1980029" cy="538609"/>
          </a:xfrm>
          <a:prstGeom prst="rect">
            <a:avLst/>
          </a:prstGeom>
          <a:noFill/>
        </p:spPr>
        <p:txBody>
          <a:bodyPr wrap="none" rtlCol="0">
            <a:spAutoFit/>
          </a:bodyPr>
          <a:lstStyle/>
          <a:p>
            <a:pPr algn="l"/>
            <a:r>
              <a:rPr kumimoji="1" lang="en-US" altLang="ja-JP"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SSD</a:t>
            </a:r>
            <a:r>
              <a:rPr kumimoji="1" lang="ja-JP" altLang="en-US" sz="2900">
                <a:solidFill>
                  <a:srgbClr val="FF0000"/>
                </a:solidFill>
                <a:latin typeface="Amazon Ember" panose="020B0603020204020204" pitchFamily="34" charset="0"/>
                <a:ea typeface="Amazon Ember" panose="020B0603020204020204" pitchFamily="34" charset="0"/>
                <a:cs typeface="Amazon Ember" panose="020B0603020204020204" pitchFamily="34" charset="0"/>
              </a:rPr>
              <a:t>を選択</a:t>
            </a:r>
            <a:endParaRPr kumimoji="1" lang="ja-JP" altLang="en-US"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テキスト ボックス 11">
            <a:extLst>
              <a:ext uri="{FF2B5EF4-FFF2-40B4-BE49-F238E27FC236}">
                <a16:creationId xmlns:a16="http://schemas.microsoft.com/office/drawing/2014/main" id="{61FB36B1-94F8-AE42-AF93-675AE754DC02}"/>
              </a:ext>
            </a:extLst>
          </p:cNvPr>
          <p:cNvSpPr txBox="1"/>
          <p:nvPr/>
        </p:nvSpPr>
        <p:spPr>
          <a:xfrm>
            <a:off x="4812446" y="5483993"/>
            <a:ext cx="1200970" cy="538609"/>
          </a:xfrm>
          <a:prstGeom prst="rect">
            <a:avLst/>
          </a:prstGeom>
          <a:noFill/>
        </p:spPr>
        <p:txBody>
          <a:bodyPr wrap="none" rtlCol="0">
            <a:spAutoFit/>
          </a:bodyPr>
          <a:lstStyle/>
          <a:p>
            <a:pPr algn="l"/>
            <a:r>
              <a:rPr kumimoji="1" lang="en-US" altLang="ja-JP"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32GiB</a:t>
            </a:r>
            <a:endParaRPr kumimoji="1" lang="ja-JP" altLang="en-US"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39983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コンテンツ プレースホルダー 11">
            <a:extLst>
              <a:ext uri="{FF2B5EF4-FFF2-40B4-BE49-F238E27FC236}">
                <a16:creationId xmlns:a16="http://schemas.microsoft.com/office/drawing/2014/main" id="{BC213E6F-6737-5C4B-8A27-D31C68FA78C2}"/>
              </a:ext>
            </a:extLst>
          </p:cNvPr>
          <p:cNvPicPr>
            <a:picLocks noGrp="1" noChangeAspect="1"/>
          </p:cNvPicPr>
          <p:nvPr>
            <p:ph idx="1"/>
          </p:nvPr>
        </p:nvPicPr>
        <p:blipFill>
          <a:blip r:embed="rId3"/>
          <a:stretch>
            <a:fillRect/>
          </a:stretch>
        </p:blipFill>
        <p:spPr>
          <a:xfrm>
            <a:off x="1788160" y="901776"/>
            <a:ext cx="9891538" cy="6430888"/>
          </a:xfrm>
          <a:prstGeom prst="rect">
            <a:avLst/>
          </a:prstGeom>
        </p:spPr>
      </p:pic>
      <p:sp>
        <p:nvSpPr>
          <p:cNvPr id="2" name="タイトル 1"/>
          <p:cNvSpPr>
            <a:spLocks noGrp="1"/>
          </p:cNvSpPr>
          <p:nvPr>
            <p:ph type="title"/>
          </p:nvPr>
        </p:nvSpPr>
        <p:spPr/>
        <p:txBody>
          <a:bodyPr/>
          <a:lstStyle/>
          <a:p>
            <a:r>
              <a:rPr kumimoji="1" lang="en-US" altLang="ja-JP" dirty="0"/>
              <a:t>2. FSx for Windows</a:t>
            </a:r>
            <a:r>
              <a:rPr kumimoji="1" lang="ja-JP" altLang="en-US" dirty="0"/>
              <a:t>作成</a:t>
            </a:r>
            <a:r>
              <a:rPr kumimoji="1" lang="en-US" altLang="ja-JP" dirty="0"/>
              <a:t> </a:t>
            </a:r>
            <a:r>
              <a:rPr lang="en-US" altLang="ja-JP" dirty="0"/>
              <a:t>(5/7)</a:t>
            </a:r>
            <a:endParaRPr kumimoji="1" lang="ja-JP" altLang="en-US" dirty="0"/>
          </a:p>
        </p:txBody>
      </p:sp>
      <p:sp>
        <p:nvSpPr>
          <p:cNvPr id="5" name="AutoShape 8"/>
          <p:cNvSpPr>
            <a:spLocks/>
          </p:cNvSpPr>
          <p:nvPr/>
        </p:nvSpPr>
        <p:spPr bwMode="auto">
          <a:xfrm>
            <a:off x="3362993" y="6508970"/>
            <a:ext cx="3017488" cy="6021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6" name="AutoShape 8"/>
          <p:cNvSpPr>
            <a:spLocks/>
          </p:cNvSpPr>
          <p:nvPr/>
        </p:nvSpPr>
        <p:spPr bwMode="auto">
          <a:xfrm>
            <a:off x="3380713" y="3728859"/>
            <a:ext cx="3823597" cy="3859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7" name="AutoShape 7"/>
          <p:cNvSpPr>
            <a:spLocks/>
          </p:cNvSpPr>
          <p:nvPr/>
        </p:nvSpPr>
        <p:spPr bwMode="auto">
          <a:xfrm>
            <a:off x="7282688" y="3021475"/>
            <a:ext cx="7426763" cy="223362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60960" tIns="60960" rIns="60960" bIns="60960"/>
          <a:lstStyle/>
          <a:p>
            <a:pPr>
              <a:buClr>
                <a:srgbClr val="000000"/>
              </a:buClr>
            </a:pPr>
            <a:r>
              <a:rPr lang="ja-JP" altLang="en-US" sz="4608" dirty="0">
                <a:solidFill>
                  <a:srgbClr val="FF0000"/>
                </a:solidFill>
                <a:latin typeface="メイリオ"/>
                <a:ea typeface="メイリオ"/>
                <a:cs typeface="メイリオ"/>
              </a:rPr>
              <a:t>推奨サブネットに</a:t>
            </a:r>
            <a:endParaRPr lang="en-US" altLang="ja-JP" sz="4608" dirty="0">
              <a:solidFill>
                <a:srgbClr val="FF0000"/>
              </a:solidFill>
              <a:latin typeface="メイリオ"/>
              <a:ea typeface="メイリオ"/>
              <a:cs typeface="メイリオ"/>
            </a:endParaRPr>
          </a:p>
          <a:p>
            <a:pPr>
              <a:buClr>
                <a:srgbClr val="000000"/>
              </a:buClr>
            </a:pPr>
            <a:r>
              <a:rPr lang="en-US" sz="4608" dirty="0">
                <a:solidFill>
                  <a:srgbClr val="FF0000"/>
                </a:solidFill>
                <a:latin typeface="メイリオ"/>
                <a:ea typeface="メイリオ"/>
                <a:cs typeface="メイリオ"/>
              </a:rPr>
              <a:t>1d</a:t>
            </a:r>
            <a:r>
              <a:rPr lang="ja-JP" altLang="en-US" sz="4608" dirty="0">
                <a:solidFill>
                  <a:srgbClr val="FF0000"/>
                </a:solidFill>
                <a:latin typeface="メイリオ"/>
                <a:ea typeface="メイリオ"/>
                <a:cs typeface="メイリオ"/>
              </a:rPr>
              <a:t>のサブネットを指定する。</a:t>
            </a:r>
            <a:endParaRPr lang="en-US" sz="4608" dirty="0">
              <a:solidFill>
                <a:srgbClr val="FF0000"/>
              </a:solidFill>
              <a:latin typeface="メイリオ"/>
              <a:ea typeface="メイリオ"/>
              <a:cs typeface="メイリオ"/>
            </a:endParaRPr>
          </a:p>
        </p:txBody>
      </p:sp>
      <p:sp>
        <p:nvSpPr>
          <p:cNvPr id="9" name="テキスト ボックス 8">
            <a:extLst>
              <a:ext uri="{FF2B5EF4-FFF2-40B4-BE49-F238E27FC236}">
                <a16:creationId xmlns:a16="http://schemas.microsoft.com/office/drawing/2014/main" id="{52518924-2914-2743-8150-D1427ACFA038}"/>
              </a:ext>
            </a:extLst>
          </p:cNvPr>
          <p:cNvSpPr txBox="1"/>
          <p:nvPr/>
        </p:nvSpPr>
        <p:spPr>
          <a:xfrm>
            <a:off x="7105309" y="7575720"/>
            <a:ext cx="5466561" cy="538609"/>
          </a:xfrm>
          <a:prstGeom prst="rect">
            <a:avLst/>
          </a:prstGeom>
          <a:noFill/>
        </p:spPr>
        <p:txBody>
          <a:bodyPr wrap="none" rtlCol="0">
            <a:spAutoFit/>
          </a:bodyPr>
          <a:lstStyle/>
          <a:p>
            <a:pPr algn="l"/>
            <a:r>
              <a:rPr kumimoji="1" lang="ja-JP" altLang="en-US" sz="2900">
                <a:solidFill>
                  <a:srgbClr val="FF0000"/>
                </a:solidFill>
                <a:latin typeface="Amazon Ember" panose="020B0603020204020204" pitchFamily="34" charset="0"/>
                <a:ea typeface="Amazon Ember" panose="020B0603020204020204" pitchFamily="34" charset="0"/>
                <a:cs typeface="Amazon Ember" panose="020B0603020204020204" pitchFamily="34" charset="0"/>
              </a:rPr>
              <a:t>作成した</a:t>
            </a:r>
            <a:r>
              <a:rPr kumimoji="1" lang="en-US" altLang="ja-JP"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Active Directory</a:t>
            </a:r>
            <a:r>
              <a:rPr kumimoji="1" lang="ja-JP" altLang="en-US" sz="2900">
                <a:solidFill>
                  <a:srgbClr val="FF0000"/>
                </a:solidFill>
                <a:latin typeface="Amazon Ember" panose="020B0603020204020204" pitchFamily="34" charset="0"/>
                <a:ea typeface="Amazon Ember" panose="020B0603020204020204" pitchFamily="34" charset="0"/>
                <a:cs typeface="Amazon Ember" panose="020B0603020204020204" pitchFamily="34" charset="0"/>
              </a:rPr>
              <a:t>を選択</a:t>
            </a:r>
            <a:endParaRPr kumimoji="1" lang="ja-JP" altLang="en-US"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628540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コンテンツ プレースホルダー 11">
            <a:extLst>
              <a:ext uri="{FF2B5EF4-FFF2-40B4-BE49-F238E27FC236}">
                <a16:creationId xmlns:a16="http://schemas.microsoft.com/office/drawing/2014/main" id="{BC213E6F-6737-5C4B-8A27-D31C68FA78C2}"/>
              </a:ext>
            </a:extLst>
          </p:cNvPr>
          <p:cNvPicPr>
            <a:picLocks noGrp="1" noChangeAspect="1"/>
          </p:cNvPicPr>
          <p:nvPr>
            <p:ph idx="1"/>
          </p:nvPr>
        </p:nvPicPr>
        <p:blipFill>
          <a:blip r:embed="rId3"/>
          <a:stretch>
            <a:fillRect/>
          </a:stretch>
        </p:blipFill>
        <p:spPr>
          <a:xfrm>
            <a:off x="1788160" y="901776"/>
            <a:ext cx="9891538" cy="6430888"/>
          </a:xfrm>
          <a:prstGeom prst="rect">
            <a:avLst/>
          </a:prstGeom>
        </p:spPr>
      </p:pic>
      <p:sp>
        <p:nvSpPr>
          <p:cNvPr id="2" name="タイトル 1"/>
          <p:cNvSpPr>
            <a:spLocks noGrp="1"/>
          </p:cNvSpPr>
          <p:nvPr>
            <p:ph type="title"/>
          </p:nvPr>
        </p:nvSpPr>
        <p:spPr/>
        <p:txBody>
          <a:bodyPr/>
          <a:lstStyle/>
          <a:p>
            <a:r>
              <a:rPr kumimoji="1" lang="en-US" altLang="ja-JP" dirty="0"/>
              <a:t>2. FSx for Windows</a:t>
            </a:r>
            <a:r>
              <a:rPr kumimoji="1" lang="ja-JP" altLang="en-US" dirty="0"/>
              <a:t>作成</a:t>
            </a:r>
            <a:r>
              <a:rPr kumimoji="1" lang="en-US" altLang="ja-JP" dirty="0"/>
              <a:t> </a:t>
            </a:r>
            <a:r>
              <a:rPr lang="en-US" altLang="ja-JP" dirty="0"/>
              <a:t>(5/7)</a:t>
            </a:r>
            <a:endParaRPr kumimoji="1" lang="ja-JP" altLang="en-US" dirty="0"/>
          </a:p>
        </p:txBody>
      </p:sp>
      <p:sp>
        <p:nvSpPr>
          <p:cNvPr id="6" name="AutoShape 8"/>
          <p:cNvSpPr>
            <a:spLocks/>
          </p:cNvSpPr>
          <p:nvPr/>
        </p:nvSpPr>
        <p:spPr bwMode="auto">
          <a:xfrm>
            <a:off x="3190708" y="2273376"/>
            <a:ext cx="2485697" cy="137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9" name="テキスト ボックス 8">
            <a:extLst>
              <a:ext uri="{FF2B5EF4-FFF2-40B4-BE49-F238E27FC236}">
                <a16:creationId xmlns:a16="http://schemas.microsoft.com/office/drawing/2014/main" id="{52518924-2914-2743-8150-D1427ACFA038}"/>
              </a:ext>
            </a:extLst>
          </p:cNvPr>
          <p:cNvSpPr txBox="1"/>
          <p:nvPr/>
        </p:nvSpPr>
        <p:spPr>
          <a:xfrm>
            <a:off x="7105309" y="7575720"/>
            <a:ext cx="5466561" cy="538609"/>
          </a:xfrm>
          <a:prstGeom prst="rect">
            <a:avLst/>
          </a:prstGeom>
          <a:noFill/>
        </p:spPr>
        <p:txBody>
          <a:bodyPr wrap="none" rtlCol="0">
            <a:spAutoFit/>
          </a:bodyPr>
          <a:lstStyle/>
          <a:p>
            <a:pPr algn="l"/>
            <a:r>
              <a:rPr kumimoji="1" lang="ja-JP" altLang="en-US" sz="2900">
                <a:solidFill>
                  <a:srgbClr val="FF0000"/>
                </a:solidFill>
                <a:latin typeface="Amazon Ember" panose="020B0603020204020204" pitchFamily="34" charset="0"/>
                <a:ea typeface="Amazon Ember" panose="020B0603020204020204" pitchFamily="34" charset="0"/>
                <a:cs typeface="Amazon Ember" panose="020B0603020204020204" pitchFamily="34" charset="0"/>
              </a:rPr>
              <a:t>作成した</a:t>
            </a:r>
            <a:r>
              <a:rPr kumimoji="1" lang="en-US" altLang="ja-JP"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Active Directory</a:t>
            </a:r>
            <a:r>
              <a:rPr kumimoji="1" lang="ja-JP" altLang="en-US" sz="2900">
                <a:solidFill>
                  <a:srgbClr val="FF0000"/>
                </a:solidFill>
                <a:latin typeface="Amazon Ember" panose="020B0603020204020204" pitchFamily="34" charset="0"/>
                <a:ea typeface="Amazon Ember" panose="020B0603020204020204" pitchFamily="34" charset="0"/>
                <a:cs typeface="Amazon Ember" panose="020B0603020204020204" pitchFamily="34" charset="0"/>
              </a:rPr>
              <a:t>を選択</a:t>
            </a:r>
            <a:endParaRPr kumimoji="1" lang="ja-JP" altLang="en-US"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テキスト ボックス 12">
            <a:extLst>
              <a:ext uri="{FF2B5EF4-FFF2-40B4-BE49-F238E27FC236}">
                <a16:creationId xmlns:a16="http://schemas.microsoft.com/office/drawing/2014/main" id="{7502A85D-C26D-B642-ACDD-EBB9A71C91A4}"/>
              </a:ext>
            </a:extLst>
          </p:cNvPr>
          <p:cNvSpPr txBox="1"/>
          <p:nvPr/>
        </p:nvSpPr>
        <p:spPr>
          <a:xfrm>
            <a:off x="1953320" y="3888032"/>
            <a:ext cx="9561217" cy="1877437"/>
          </a:xfrm>
          <a:prstGeom prst="rect">
            <a:avLst/>
          </a:prstGeom>
          <a:solidFill>
            <a:schemeClr val="tx1"/>
          </a:solidFill>
        </p:spPr>
        <p:txBody>
          <a:bodyPr wrap="square" rtlCol="0">
            <a:spAutoFit/>
          </a:bodyPr>
          <a:lstStyle/>
          <a:p>
            <a:pPr algn="l"/>
            <a:r>
              <a:rPr kumimoji="1" lang="ja-JP" altLang="en-US"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rPr>
              <a:t>注意</a:t>
            </a:r>
            <a:r>
              <a:rPr kumimoji="1" lang="en-US" altLang="ja-JP"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rPr>
              <a:t>: </a:t>
            </a:r>
            <a:r>
              <a:rPr kumimoji="1" lang="ja-JP" altLang="en-US"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rPr>
              <a:t>今回は手順を簡単にするために</a:t>
            </a:r>
            <a:r>
              <a:rPr kumimoji="1" lang="en-US" altLang="ja-JP"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rPr>
              <a:t>default</a:t>
            </a:r>
            <a:r>
              <a:rPr kumimoji="1" lang="ja-JP" altLang="en-US"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rPr>
              <a:t>の</a:t>
            </a:r>
            <a:r>
              <a:rPr kumimoji="1" lang="en-US" altLang="ja-JP"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rPr>
              <a:t>Security Group</a:t>
            </a:r>
            <a:r>
              <a:rPr kumimoji="1" lang="ja-JP" altLang="en-US"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rPr>
              <a:t>を設定していますが、実際の運用ではファイルサーバー専用の</a:t>
            </a:r>
            <a:r>
              <a:rPr kumimoji="1" lang="en-US" altLang="ja-JP"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rPr>
              <a:t>Security Gruop</a:t>
            </a:r>
            <a:r>
              <a:rPr kumimoji="1" lang="ja-JP" altLang="en-US"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rPr>
              <a:t>を作ることをお勧めします。</a:t>
            </a:r>
          </a:p>
        </p:txBody>
      </p:sp>
    </p:spTree>
    <p:extLst>
      <p:ext uri="{BB962C8B-B14F-4D97-AF65-F5344CB8AC3E}">
        <p14:creationId xmlns:p14="http://schemas.microsoft.com/office/powerpoint/2010/main" val="66216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45DD5164-37E6-9F40-BD2C-718341FD11F2}"/>
              </a:ext>
            </a:extLst>
          </p:cNvPr>
          <p:cNvPicPr>
            <a:picLocks noGrp="1" noChangeAspect="1"/>
          </p:cNvPicPr>
          <p:nvPr>
            <p:ph sz="half" idx="1"/>
          </p:nvPr>
        </p:nvPicPr>
        <p:blipFill>
          <a:blip r:embed="rId2"/>
          <a:stretch>
            <a:fillRect/>
          </a:stretch>
        </p:blipFill>
        <p:spPr>
          <a:xfrm>
            <a:off x="4883420" y="1646238"/>
            <a:ext cx="5801997" cy="6508473"/>
          </a:xfrm>
          <a:prstGeom prst="rect">
            <a:avLst/>
          </a:prstGeom>
        </p:spPr>
      </p:pic>
      <p:sp>
        <p:nvSpPr>
          <p:cNvPr id="2" name="タイトル 1"/>
          <p:cNvSpPr>
            <a:spLocks noGrp="1"/>
          </p:cNvSpPr>
          <p:nvPr>
            <p:ph type="title"/>
          </p:nvPr>
        </p:nvSpPr>
        <p:spPr/>
        <p:txBody>
          <a:bodyPr/>
          <a:lstStyle/>
          <a:p>
            <a:r>
              <a:rPr kumimoji="1" lang="en-US" altLang="ja-JP" dirty="0">
                <a:solidFill>
                  <a:srgbClr val="000000"/>
                </a:solidFill>
                <a:latin typeface="+mn-ea"/>
                <a:ea typeface="+mn-ea"/>
              </a:rPr>
              <a:t>2. FSx for Windows</a:t>
            </a:r>
            <a:r>
              <a:rPr kumimoji="1" lang="ja-JP" altLang="en-US" dirty="0">
                <a:solidFill>
                  <a:srgbClr val="000000"/>
                </a:solidFill>
                <a:latin typeface="+mn-ea"/>
                <a:ea typeface="+mn-ea"/>
              </a:rPr>
              <a:t>作成</a:t>
            </a:r>
            <a:r>
              <a:rPr kumimoji="1" lang="en-US" altLang="ja-JP" dirty="0">
                <a:solidFill>
                  <a:srgbClr val="000000"/>
                </a:solidFill>
                <a:latin typeface="+mn-ea"/>
                <a:ea typeface="+mn-ea"/>
              </a:rPr>
              <a:t> </a:t>
            </a:r>
            <a:r>
              <a:rPr lang="en-US" altLang="ja-JP" dirty="0"/>
              <a:t>(6/7)</a:t>
            </a:r>
            <a:endParaRPr kumimoji="1" lang="ja-JP" altLang="en-US" dirty="0">
              <a:solidFill>
                <a:srgbClr val="000000"/>
              </a:solidFill>
              <a:latin typeface="+mn-ea"/>
              <a:ea typeface="+mn-ea"/>
            </a:endParaRPr>
          </a:p>
        </p:txBody>
      </p:sp>
      <p:sp>
        <p:nvSpPr>
          <p:cNvPr id="5" name="AutoShape 8"/>
          <p:cNvSpPr>
            <a:spLocks/>
          </p:cNvSpPr>
          <p:nvPr/>
        </p:nvSpPr>
        <p:spPr bwMode="auto">
          <a:xfrm>
            <a:off x="8919754" y="7720149"/>
            <a:ext cx="1256212" cy="434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000000"/>
              </a:solidFill>
              <a:effectLst>
                <a:outerShdw blurRad="38100" dist="38100" dir="2700000" algn="tl">
                  <a:srgbClr val="DDDDDD"/>
                </a:outerShdw>
              </a:effectLst>
              <a:latin typeface="+mn-ea"/>
              <a:cs typeface="メイリオ"/>
              <a:sym typeface="Arial" charset="0"/>
            </a:endParaRPr>
          </a:p>
        </p:txBody>
      </p:sp>
      <p:sp>
        <p:nvSpPr>
          <p:cNvPr id="3" name="正方形/長方形 2"/>
          <p:cNvSpPr/>
          <p:nvPr/>
        </p:nvSpPr>
        <p:spPr>
          <a:xfrm>
            <a:off x="548640" y="1057084"/>
            <a:ext cx="13511460" cy="535531"/>
          </a:xfrm>
          <a:prstGeom prst="rect">
            <a:avLst/>
          </a:prstGeom>
        </p:spPr>
        <p:txBody>
          <a:bodyPr wrap="square">
            <a:spAutoFit/>
          </a:bodyPr>
          <a:lstStyle/>
          <a:p>
            <a:r>
              <a:rPr kumimoji="1" lang="ja-JP" altLang="en-US" dirty="0">
                <a:solidFill>
                  <a:srgbClr val="000000"/>
                </a:solidFill>
                <a:latin typeface="+mn-ea"/>
              </a:rPr>
              <a:t>設定内容に問題がなければ</a:t>
            </a:r>
            <a:r>
              <a:rPr kumimoji="1" lang="en-US" altLang="ja-JP" dirty="0">
                <a:solidFill>
                  <a:srgbClr val="000000"/>
                </a:solidFill>
                <a:latin typeface="+mn-ea"/>
              </a:rPr>
              <a:t> [Create file system]</a:t>
            </a:r>
            <a:r>
              <a:rPr kumimoji="1" lang="ja-JP" altLang="en-US" dirty="0">
                <a:solidFill>
                  <a:srgbClr val="000000"/>
                </a:solidFill>
                <a:latin typeface="+mn-ea"/>
              </a:rPr>
              <a:t>をクリックします。</a:t>
            </a:r>
            <a:endParaRPr kumimoji="1" lang="en-US" altLang="ja-JP" dirty="0">
              <a:solidFill>
                <a:srgbClr val="000000"/>
              </a:solidFill>
              <a:latin typeface="+mn-ea"/>
            </a:endParaRPr>
          </a:p>
        </p:txBody>
      </p:sp>
    </p:spTree>
    <p:extLst>
      <p:ext uri="{BB962C8B-B14F-4D97-AF65-F5344CB8AC3E}">
        <p14:creationId xmlns:p14="http://schemas.microsoft.com/office/powerpoint/2010/main" val="3066785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3" name="Straight Connector 122">
            <a:extLst>
              <a:ext uri="{FF2B5EF4-FFF2-40B4-BE49-F238E27FC236}">
                <a16:creationId xmlns:a16="http://schemas.microsoft.com/office/drawing/2014/main" id="{C73FBDB2-466C-9A49-B595-7D7A9DAECCFD}"/>
              </a:ext>
            </a:extLst>
          </p:cNvPr>
          <p:cNvCxnSpPr>
            <a:cxnSpLocks/>
            <a:stCxn id="208" idx="1"/>
            <a:endCxn id="209" idx="3"/>
          </p:cNvCxnSpPr>
          <p:nvPr/>
        </p:nvCxnSpPr>
        <p:spPr>
          <a:xfrm flipH="1" flipV="1">
            <a:off x="3827260" y="6706543"/>
            <a:ext cx="1742533" cy="5413"/>
          </a:xfrm>
          <a:prstGeom prst="line">
            <a:avLst/>
          </a:prstGeom>
          <a:ln w="1905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title"/>
          </p:nvPr>
        </p:nvSpPr>
        <p:spPr>
          <a:xfrm>
            <a:off x="538863" y="161731"/>
            <a:ext cx="13128486" cy="993392"/>
          </a:xfrm>
        </p:spPr>
        <p:txBody>
          <a:bodyPr/>
          <a:lstStyle/>
          <a:p>
            <a:r>
              <a:rPr lang="en-US" dirty="0" err="1">
                <a:solidFill>
                  <a:srgbClr val="000000"/>
                </a:solidFill>
              </a:rPr>
              <a:t>FSx</a:t>
            </a:r>
            <a:r>
              <a:rPr lang="ja-JP" altLang="en-US" dirty="0">
                <a:solidFill>
                  <a:srgbClr val="000000"/>
                </a:solidFill>
              </a:rPr>
              <a:t>ユーザトラフィック例</a:t>
            </a:r>
            <a:endParaRPr lang="en-US" dirty="0">
              <a:solidFill>
                <a:srgbClr val="000000"/>
              </a:solidFill>
            </a:endParaRPr>
          </a:p>
        </p:txBody>
      </p:sp>
      <p:sp>
        <p:nvSpPr>
          <p:cNvPr id="973" name="Rounded Rectangle 972">
            <a:extLst>
              <a:ext uri="{FF2B5EF4-FFF2-40B4-BE49-F238E27FC236}">
                <a16:creationId xmlns:a16="http://schemas.microsoft.com/office/drawing/2014/main" id="{2CB8CF8D-4D34-0C4B-9007-656DCC6864CE}"/>
              </a:ext>
            </a:extLst>
          </p:cNvPr>
          <p:cNvSpPr/>
          <p:nvPr/>
        </p:nvSpPr>
        <p:spPr>
          <a:xfrm>
            <a:off x="2049329" y="4196228"/>
            <a:ext cx="1377602" cy="1053454"/>
          </a:xfrm>
          <a:prstGeom prst="roundRect">
            <a:avLst>
              <a:gd name="adj" fmla="val 9818"/>
            </a:avLst>
          </a:prstGeom>
          <a:solidFill>
            <a:srgbClr val="FF99CC">
              <a:alpha val="15000"/>
            </a:srgbClr>
          </a:solidFill>
          <a:ln w="6350">
            <a:solidFill>
              <a:schemeClr val="bg1"/>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02">
              <a:defRPr/>
            </a:pPr>
            <a:endParaRPr lang="en-US" sz="2160" dirty="0">
              <a:solidFill>
                <a:srgbClr val="000000"/>
              </a:solidFill>
              <a:latin typeface="Arial"/>
              <a:ea typeface="Meiryo"/>
              <a:cs typeface="Arial"/>
            </a:endParaRPr>
          </a:p>
        </p:txBody>
      </p:sp>
      <p:sp>
        <p:nvSpPr>
          <p:cNvPr id="984" name="Cube 983">
            <a:extLst>
              <a:ext uri="{FF2B5EF4-FFF2-40B4-BE49-F238E27FC236}">
                <a16:creationId xmlns:a16="http://schemas.microsoft.com/office/drawing/2014/main" id="{69C6BC13-0C44-7849-822E-58646A764C3F}"/>
              </a:ext>
            </a:extLst>
          </p:cNvPr>
          <p:cNvSpPr/>
          <p:nvPr/>
        </p:nvSpPr>
        <p:spPr>
          <a:xfrm>
            <a:off x="1959570" y="6049349"/>
            <a:ext cx="308013" cy="590010"/>
          </a:xfrm>
          <a:prstGeom prst="cube">
            <a:avLst/>
          </a:prstGeom>
          <a:solidFill>
            <a:schemeClr val="accent3">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160" dirty="0">
              <a:solidFill>
                <a:srgbClr val="000000"/>
              </a:solidFill>
              <a:latin typeface="Arial"/>
              <a:ea typeface="Meiryo"/>
            </a:endParaRPr>
          </a:p>
        </p:txBody>
      </p:sp>
      <p:sp>
        <p:nvSpPr>
          <p:cNvPr id="985" name="Cube 984">
            <a:extLst>
              <a:ext uri="{FF2B5EF4-FFF2-40B4-BE49-F238E27FC236}">
                <a16:creationId xmlns:a16="http://schemas.microsoft.com/office/drawing/2014/main" id="{BAB396E1-043D-8E4F-934F-732FC0F0C94D}"/>
              </a:ext>
            </a:extLst>
          </p:cNvPr>
          <p:cNvSpPr/>
          <p:nvPr/>
        </p:nvSpPr>
        <p:spPr>
          <a:xfrm>
            <a:off x="2081048" y="6165449"/>
            <a:ext cx="308013" cy="590010"/>
          </a:xfrm>
          <a:prstGeom prst="cube">
            <a:avLst/>
          </a:prstGeom>
          <a:solidFill>
            <a:schemeClr val="accent3">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160" dirty="0">
              <a:solidFill>
                <a:srgbClr val="000000"/>
              </a:solidFill>
              <a:latin typeface="Arial"/>
              <a:ea typeface="Meiryo"/>
            </a:endParaRPr>
          </a:p>
        </p:txBody>
      </p:sp>
      <p:sp>
        <p:nvSpPr>
          <p:cNvPr id="986" name="TextBox 125">
            <a:extLst>
              <a:ext uri="{FF2B5EF4-FFF2-40B4-BE49-F238E27FC236}">
                <a16:creationId xmlns:a16="http://schemas.microsoft.com/office/drawing/2014/main" id="{AAEB1151-2F1C-AB48-8033-2EEC848E8030}"/>
              </a:ext>
            </a:extLst>
          </p:cNvPr>
          <p:cNvSpPr txBox="1">
            <a:spLocks noChangeArrowheads="1"/>
          </p:cNvSpPr>
          <p:nvPr/>
        </p:nvSpPr>
        <p:spPr bwMode="auto">
          <a:xfrm>
            <a:off x="1581592" y="6771679"/>
            <a:ext cx="1108509"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731502" eaLnBrk="1" hangingPunct="1">
              <a:defRPr/>
            </a:pPr>
            <a:r>
              <a:rPr lang="ja-JP" altLang="en-US" sz="1120" b="1" dirty="0">
                <a:solidFill>
                  <a:srgbClr val="000000"/>
                </a:solidFill>
                <a:latin typeface="Amazon Ember"/>
              </a:rPr>
              <a:t>社内システム</a:t>
            </a:r>
            <a:endParaRPr lang="en-US" altLang="en-US" sz="1120" b="1" dirty="0">
              <a:solidFill>
                <a:srgbClr val="000000"/>
              </a:solidFill>
              <a:latin typeface="Amazon Ember"/>
            </a:endParaRPr>
          </a:p>
        </p:txBody>
      </p:sp>
      <p:sp>
        <p:nvSpPr>
          <p:cNvPr id="994" name="TextBox 125">
            <a:extLst>
              <a:ext uri="{FF2B5EF4-FFF2-40B4-BE49-F238E27FC236}">
                <a16:creationId xmlns:a16="http://schemas.microsoft.com/office/drawing/2014/main" id="{8F19E001-8DB6-7E47-A5E6-D9D889B226C7}"/>
              </a:ext>
            </a:extLst>
          </p:cNvPr>
          <p:cNvSpPr txBox="1">
            <a:spLocks noChangeArrowheads="1"/>
          </p:cNvSpPr>
          <p:nvPr/>
        </p:nvSpPr>
        <p:spPr bwMode="auto">
          <a:xfrm>
            <a:off x="2755734" y="4819066"/>
            <a:ext cx="547306"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86400" bIns="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731502" eaLnBrk="1" hangingPunct="1">
              <a:defRPr/>
            </a:pPr>
            <a:r>
              <a:rPr lang="en-US" altLang="en-US" sz="1120" b="1" dirty="0">
                <a:solidFill>
                  <a:srgbClr val="000000"/>
                </a:solidFill>
                <a:latin typeface="Amazon Ember"/>
              </a:rPr>
              <a:t>Clients</a:t>
            </a:r>
          </a:p>
        </p:txBody>
      </p:sp>
      <p:sp>
        <p:nvSpPr>
          <p:cNvPr id="1011" name="Freeform 1010">
            <a:extLst>
              <a:ext uri="{FF2B5EF4-FFF2-40B4-BE49-F238E27FC236}">
                <a16:creationId xmlns:a16="http://schemas.microsoft.com/office/drawing/2014/main" id="{9FF95BD9-1546-5C40-ADD0-F5E42B1652B0}"/>
              </a:ext>
            </a:extLst>
          </p:cNvPr>
          <p:cNvSpPr/>
          <p:nvPr/>
        </p:nvSpPr>
        <p:spPr>
          <a:xfrm>
            <a:off x="6237861" y="5762836"/>
            <a:ext cx="3064994" cy="680171"/>
          </a:xfrm>
          <a:custGeom>
            <a:avLst/>
            <a:gdLst>
              <a:gd name="connsiteX0" fmla="*/ 0 w 1915621"/>
              <a:gd name="connsiteY0" fmla="*/ 425107 h 425107"/>
              <a:gd name="connsiteX1" fmla="*/ 1890347 w 1915621"/>
              <a:gd name="connsiteY1" fmla="*/ 3076 h 425107"/>
              <a:gd name="connsiteX2" fmla="*/ 1099039 w 1915621"/>
              <a:gd name="connsiteY2" fmla="*/ 249261 h 425107"/>
            </a:gdLst>
            <a:ahLst/>
            <a:cxnLst>
              <a:cxn ang="0">
                <a:pos x="connsiteX0" y="connsiteY0"/>
              </a:cxn>
              <a:cxn ang="0">
                <a:pos x="connsiteX1" y="connsiteY1"/>
              </a:cxn>
              <a:cxn ang="0">
                <a:pos x="connsiteX2" y="connsiteY2"/>
              </a:cxn>
            </a:cxnLst>
            <a:rect l="l" t="t" r="r" b="b"/>
            <a:pathLst>
              <a:path w="1915621" h="425107">
                <a:moveTo>
                  <a:pt x="0" y="425107"/>
                </a:moveTo>
                <a:lnTo>
                  <a:pt x="1890347" y="3076"/>
                </a:lnTo>
                <a:cubicBezTo>
                  <a:pt x="2073520" y="-26232"/>
                  <a:pt x="1204547" y="161338"/>
                  <a:pt x="1099039" y="249261"/>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1800">
              <a:solidFill>
                <a:srgbClr val="000000"/>
              </a:solidFill>
              <a:latin typeface="Arial"/>
              <a:ea typeface="Meiryo"/>
            </a:endParaRPr>
          </a:p>
        </p:txBody>
      </p:sp>
      <p:sp>
        <p:nvSpPr>
          <p:cNvPr id="171" name="Rectangle 170">
            <a:extLst>
              <a:ext uri="{FF2B5EF4-FFF2-40B4-BE49-F238E27FC236}">
                <a16:creationId xmlns:a16="http://schemas.microsoft.com/office/drawing/2014/main" id="{E458A6B5-C279-524D-AC46-2972BC4D069B}"/>
              </a:ext>
            </a:extLst>
          </p:cNvPr>
          <p:cNvSpPr/>
          <p:nvPr/>
        </p:nvSpPr>
        <p:spPr>
          <a:xfrm>
            <a:off x="5548089" y="2791259"/>
            <a:ext cx="6214558" cy="47820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03198" tIns="86400" rIns="146304" bIns="0" numCol="1" spcCol="0" rtlCol="0" fromWordArt="0" anchor="t" anchorCtr="0" forceAA="0" compatLnSpc="1">
            <a:prstTxWarp prst="textNoShape">
              <a:avLst/>
            </a:prstTxWarp>
            <a:noAutofit/>
          </a:bodyPr>
          <a:lstStyle/>
          <a:p>
            <a:pPr defTabSz="1463005">
              <a:defRPr/>
            </a:pPr>
            <a:r>
              <a:rPr lang="en-US" altLang="ja-JP" sz="1280" kern="0" dirty="0">
                <a:solidFill>
                  <a:srgbClr val="000000"/>
                </a:solidFill>
                <a:latin typeface="Meiryo" panose="020B0604030504040204" pitchFamily="34" charset="-128"/>
                <a:ea typeface="Meiryo" panose="020B0604030504040204" pitchFamily="34" charset="-128"/>
              </a:rPr>
              <a:t>AWS Region</a:t>
            </a:r>
            <a:endParaRPr lang="en-US" sz="1280" kern="0" dirty="0">
              <a:solidFill>
                <a:srgbClr val="000000"/>
              </a:solidFill>
              <a:latin typeface="Meiryo" panose="020B0604030504040204" pitchFamily="34" charset="-128"/>
              <a:ea typeface="Meiryo" panose="020B0604030504040204" pitchFamily="34" charset="-128"/>
            </a:endParaRPr>
          </a:p>
        </p:txBody>
      </p:sp>
      <p:pic>
        <p:nvPicPr>
          <p:cNvPr id="172" name="Graphic 171">
            <a:extLst>
              <a:ext uri="{FF2B5EF4-FFF2-40B4-BE49-F238E27FC236}">
                <a16:creationId xmlns:a16="http://schemas.microsoft.com/office/drawing/2014/main" id="{C59837B3-A17A-8E40-91C8-B341C124FF6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5555260" y="2791261"/>
            <a:ext cx="332178" cy="332178"/>
          </a:xfrm>
          <a:prstGeom prst="rect">
            <a:avLst/>
          </a:prstGeom>
        </p:spPr>
      </p:pic>
      <p:sp>
        <p:nvSpPr>
          <p:cNvPr id="177" name="Rectangle 176">
            <a:extLst>
              <a:ext uri="{FF2B5EF4-FFF2-40B4-BE49-F238E27FC236}">
                <a16:creationId xmlns:a16="http://schemas.microsoft.com/office/drawing/2014/main" id="{CE8394F6-1606-BD44-8379-91671E9BDB0B}"/>
              </a:ext>
            </a:extLst>
          </p:cNvPr>
          <p:cNvSpPr/>
          <p:nvPr/>
        </p:nvSpPr>
        <p:spPr>
          <a:xfrm>
            <a:off x="9321940" y="3253138"/>
            <a:ext cx="2098018" cy="4187891"/>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3198" tIns="86400" rIns="0" bIns="0" numCol="1" spcCol="0" rtlCol="0" fromWordArt="0" anchor="t" anchorCtr="0" forceAA="0" compatLnSpc="1">
            <a:prstTxWarp prst="textNoShape">
              <a:avLst/>
            </a:prstTxWarp>
            <a:noAutofit/>
          </a:bodyPr>
          <a:lstStyle/>
          <a:p>
            <a:pPr defTabSz="1097280"/>
            <a:r>
              <a:rPr kumimoji="1" lang="en-US" altLang="ja-JP" sz="1280" dirty="0">
                <a:ln w="0"/>
                <a:solidFill>
                  <a:srgbClr val="000000"/>
                </a:solidFill>
                <a:latin typeface="Meiryo" panose="020B0604030504040204" pitchFamily="34" charset="-128"/>
                <a:ea typeface="Meiryo" panose="020B0604030504040204" pitchFamily="34" charset="-128"/>
              </a:rPr>
              <a:t>AWS-Managed VPC</a:t>
            </a:r>
          </a:p>
        </p:txBody>
      </p:sp>
      <p:pic>
        <p:nvPicPr>
          <p:cNvPr id="178" name="Graphic 177">
            <a:extLst>
              <a:ext uri="{FF2B5EF4-FFF2-40B4-BE49-F238E27FC236}">
                <a16:creationId xmlns:a16="http://schemas.microsoft.com/office/drawing/2014/main" id="{94D56337-3749-914C-A8AF-491BC6E6AD0B}"/>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9321942" y="3253140"/>
            <a:ext cx="315144" cy="315144"/>
          </a:xfrm>
          <a:prstGeom prst="rect">
            <a:avLst/>
          </a:prstGeom>
        </p:spPr>
      </p:pic>
      <p:sp>
        <p:nvSpPr>
          <p:cNvPr id="179" name="Rectangle 178">
            <a:extLst>
              <a:ext uri="{FF2B5EF4-FFF2-40B4-BE49-F238E27FC236}">
                <a16:creationId xmlns:a16="http://schemas.microsoft.com/office/drawing/2014/main" id="{81AA0C06-0B30-5540-B1A9-7D0832EB81FC}"/>
              </a:ext>
            </a:extLst>
          </p:cNvPr>
          <p:cNvSpPr/>
          <p:nvPr/>
        </p:nvSpPr>
        <p:spPr>
          <a:xfrm>
            <a:off x="5892386" y="3256424"/>
            <a:ext cx="3345672" cy="4184605"/>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3198" tIns="86400" rIns="0" bIns="0" numCol="1" spcCol="0" rtlCol="0" fromWordArt="0" anchor="t" anchorCtr="0" forceAA="0" compatLnSpc="1">
            <a:prstTxWarp prst="textNoShape">
              <a:avLst/>
            </a:prstTxWarp>
            <a:noAutofit/>
          </a:bodyPr>
          <a:lstStyle/>
          <a:p>
            <a:pPr defTabSz="1097280"/>
            <a:r>
              <a:rPr kumimoji="1" lang="en-US" altLang="ja-JP" sz="1280" dirty="0">
                <a:ln w="0"/>
                <a:solidFill>
                  <a:srgbClr val="000000"/>
                </a:solidFill>
                <a:latin typeface="Meiryo" panose="020B0604030504040204" pitchFamily="34" charset="-128"/>
                <a:ea typeface="Meiryo" panose="020B0604030504040204" pitchFamily="34" charset="-128"/>
              </a:rPr>
              <a:t>Customer-Managed VPC</a:t>
            </a:r>
          </a:p>
        </p:txBody>
      </p:sp>
      <p:pic>
        <p:nvPicPr>
          <p:cNvPr id="180" name="Graphic 179">
            <a:extLst>
              <a:ext uri="{FF2B5EF4-FFF2-40B4-BE49-F238E27FC236}">
                <a16:creationId xmlns:a16="http://schemas.microsoft.com/office/drawing/2014/main" id="{C984B54A-0BB7-4B45-9C15-AF2D03D2432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887438" y="3253999"/>
            <a:ext cx="315144" cy="315144"/>
          </a:xfrm>
          <a:prstGeom prst="rect">
            <a:avLst/>
          </a:prstGeom>
        </p:spPr>
      </p:pic>
      <p:sp>
        <p:nvSpPr>
          <p:cNvPr id="200" name="Rectangle 199">
            <a:extLst>
              <a:ext uri="{FF2B5EF4-FFF2-40B4-BE49-F238E27FC236}">
                <a16:creationId xmlns:a16="http://schemas.microsoft.com/office/drawing/2014/main" id="{BF886913-AE5D-C242-8B09-CAB997194B11}"/>
              </a:ext>
            </a:extLst>
          </p:cNvPr>
          <p:cNvSpPr/>
          <p:nvPr/>
        </p:nvSpPr>
        <p:spPr>
          <a:xfrm>
            <a:off x="891657" y="3650107"/>
            <a:ext cx="2803326" cy="3967531"/>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3198" tIns="86400" rIns="0" bIns="0" numCol="1" spcCol="0" rtlCol="0" fromWordArt="0" anchor="t" anchorCtr="0" forceAA="0" compatLnSpc="1">
            <a:prstTxWarp prst="textNoShape">
              <a:avLst/>
            </a:prstTxWarp>
            <a:noAutofit/>
          </a:bodyPr>
          <a:lstStyle/>
          <a:p>
            <a:pPr defTabSz="1097280"/>
            <a:r>
              <a:rPr kumimoji="1" lang="ja-JP" altLang="en-US" sz="1280" dirty="0">
                <a:solidFill>
                  <a:srgbClr val="000000"/>
                </a:solidFill>
                <a:latin typeface="Amazon Ember"/>
                <a:ea typeface="Meiryo"/>
              </a:rPr>
              <a:t>お客様環境</a:t>
            </a:r>
            <a:endParaRPr kumimoji="1" lang="en-US" sz="1280" dirty="0">
              <a:solidFill>
                <a:srgbClr val="000000"/>
              </a:solidFill>
              <a:latin typeface="Amazon Ember"/>
              <a:ea typeface="Meiryo"/>
            </a:endParaRPr>
          </a:p>
        </p:txBody>
      </p:sp>
      <p:pic>
        <p:nvPicPr>
          <p:cNvPr id="201" name="Graphic 200">
            <a:extLst>
              <a:ext uri="{FF2B5EF4-FFF2-40B4-BE49-F238E27FC236}">
                <a16:creationId xmlns:a16="http://schemas.microsoft.com/office/drawing/2014/main" id="{9DA1AD65-F3CE-414F-AB40-1AF7DE344F66}"/>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897033" y="3651025"/>
            <a:ext cx="305658" cy="305658"/>
          </a:xfrm>
          <a:prstGeom prst="rect">
            <a:avLst/>
          </a:prstGeom>
        </p:spPr>
      </p:pic>
      <p:grpSp>
        <p:nvGrpSpPr>
          <p:cNvPr id="18" name="Group 17">
            <a:extLst>
              <a:ext uri="{FF2B5EF4-FFF2-40B4-BE49-F238E27FC236}">
                <a16:creationId xmlns:a16="http://schemas.microsoft.com/office/drawing/2014/main" id="{AA53DE4E-C44E-E34D-A53E-02F33C730D1A}"/>
              </a:ext>
            </a:extLst>
          </p:cNvPr>
          <p:cNvGrpSpPr/>
          <p:nvPr/>
        </p:nvGrpSpPr>
        <p:grpSpPr>
          <a:xfrm>
            <a:off x="4473176" y="1917864"/>
            <a:ext cx="701195" cy="773706"/>
            <a:chOff x="2777549" y="963480"/>
            <a:chExt cx="438247" cy="483565"/>
          </a:xfrm>
        </p:grpSpPr>
        <p:pic>
          <p:nvPicPr>
            <p:cNvPr id="222" name="Graphic 221">
              <a:extLst>
                <a:ext uri="{FF2B5EF4-FFF2-40B4-BE49-F238E27FC236}">
                  <a16:creationId xmlns:a16="http://schemas.microsoft.com/office/drawing/2014/main" id="{AC6A6D3E-D8C4-FF40-A49A-87F3848FC904}"/>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2777549" y="963480"/>
              <a:ext cx="438247" cy="438247"/>
            </a:xfrm>
            <a:prstGeom prst="rect">
              <a:avLst/>
            </a:prstGeom>
          </p:spPr>
        </p:pic>
        <p:sp>
          <p:nvSpPr>
            <p:cNvPr id="223" name="Rectangle 222">
              <a:extLst>
                <a:ext uri="{FF2B5EF4-FFF2-40B4-BE49-F238E27FC236}">
                  <a16:creationId xmlns:a16="http://schemas.microsoft.com/office/drawing/2014/main" id="{CA7552A3-899A-3243-86F5-DF51C2C1A78B}"/>
                </a:ext>
              </a:extLst>
            </p:cNvPr>
            <p:cNvSpPr/>
            <p:nvPr/>
          </p:nvSpPr>
          <p:spPr>
            <a:xfrm>
              <a:off x="2780094" y="1323935"/>
              <a:ext cx="393738" cy="123110"/>
            </a:xfrm>
            <a:prstGeom prst="rect">
              <a:avLst/>
            </a:prstGeom>
          </p:spPr>
          <p:txBody>
            <a:bodyPr wrap="none" lIns="0" tIns="0" rIns="0" bIns="0">
              <a:spAutoFit/>
            </a:bodyPr>
            <a:lstStyle/>
            <a:p>
              <a:pPr algn="ctr" defTabSz="1097186">
                <a:defRPr/>
              </a:pPr>
              <a:r>
                <a:rPr kumimoji="1" lang="en-US" sz="1280" b="1" dirty="0">
                  <a:solidFill>
                    <a:srgbClr val="000000"/>
                  </a:solidFill>
                  <a:latin typeface="Amazon Ember"/>
                  <a:ea typeface="Meiryo"/>
                </a:rPr>
                <a:t>Internet</a:t>
              </a:r>
            </a:p>
          </p:txBody>
        </p:sp>
      </p:grpSp>
      <p:sp>
        <p:nvSpPr>
          <p:cNvPr id="155" name="TextBox 154">
            <a:extLst>
              <a:ext uri="{FF2B5EF4-FFF2-40B4-BE49-F238E27FC236}">
                <a16:creationId xmlns:a16="http://schemas.microsoft.com/office/drawing/2014/main" id="{4FD6C605-8D20-2B40-8650-419BBB3A9B9C}"/>
              </a:ext>
            </a:extLst>
          </p:cNvPr>
          <p:cNvSpPr txBox="1"/>
          <p:nvPr/>
        </p:nvSpPr>
        <p:spPr>
          <a:xfrm>
            <a:off x="4079791" y="6888157"/>
            <a:ext cx="1044878" cy="437043"/>
          </a:xfrm>
          <a:prstGeom prst="rect">
            <a:avLst/>
          </a:prstGeom>
          <a:noFill/>
        </p:spPr>
        <p:txBody>
          <a:bodyPr wrap="square" rtlCol="0">
            <a:spAutoFit/>
          </a:bodyPr>
          <a:lstStyle/>
          <a:p>
            <a:pPr algn="ctr" defTabSz="1097186">
              <a:defRPr/>
            </a:pPr>
            <a:r>
              <a:rPr lang="en-US" sz="1120" b="1" kern="0" dirty="0">
                <a:solidFill>
                  <a:srgbClr val="000000"/>
                </a:solidFill>
                <a:latin typeface="Amazon Ember"/>
                <a:ea typeface="Meiryo"/>
              </a:rPr>
              <a:t>Direct Connect</a:t>
            </a:r>
          </a:p>
        </p:txBody>
      </p:sp>
      <p:pic>
        <p:nvPicPr>
          <p:cNvPr id="156" name="Graphic 155">
            <a:extLst>
              <a:ext uri="{FF2B5EF4-FFF2-40B4-BE49-F238E27FC236}">
                <a16:creationId xmlns:a16="http://schemas.microsoft.com/office/drawing/2014/main" id="{F7B705A0-893F-3149-AF2B-EED7BF15681F}"/>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4358146" y="6450577"/>
            <a:ext cx="482645" cy="482645"/>
          </a:xfrm>
          <a:prstGeom prst="rect">
            <a:avLst/>
          </a:prstGeom>
        </p:spPr>
      </p:pic>
      <p:sp>
        <p:nvSpPr>
          <p:cNvPr id="157" name="Rectangle 156">
            <a:extLst>
              <a:ext uri="{FF2B5EF4-FFF2-40B4-BE49-F238E27FC236}">
                <a16:creationId xmlns:a16="http://schemas.microsoft.com/office/drawing/2014/main" id="{CAAE4CAE-9725-4740-A979-4F52AEFC32E5}"/>
              </a:ext>
            </a:extLst>
          </p:cNvPr>
          <p:cNvSpPr/>
          <p:nvPr/>
        </p:nvSpPr>
        <p:spPr>
          <a:xfrm>
            <a:off x="880388" y="907799"/>
            <a:ext cx="2803326" cy="141550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3198" tIns="86400" rIns="0" bIns="0" numCol="1" spcCol="0" rtlCol="0" fromWordArt="0" anchor="t" anchorCtr="0" forceAA="0" compatLnSpc="1">
            <a:prstTxWarp prst="textNoShape">
              <a:avLst/>
            </a:prstTxWarp>
            <a:noAutofit/>
          </a:bodyPr>
          <a:lstStyle/>
          <a:p>
            <a:pPr defTabSz="1097280"/>
            <a:r>
              <a:rPr kumimoji="1" lang="en-US" altLang="ja-JP" sz="1280" dirty="0">
                <a:solidFill>
                  <a:srgbClr val="000000"/>
                </a:solidFill>
                <a:latin typeface="Amazon Ember"/>
                <a:ea typeface="Meiryo"/>
              </a:rPr>
              <a:t>Remote Office/Mobile</a:t>
            </a:r>
            <a:endParaRPr kumimoji="1" lang="en-US" sz="1280" dirty="0">
              <a:solidFill>
                <a:srgbClr val="000000"/>
              </a:solidFill>
              <a:latin typeface="Amazon Ember"/>
              <a:ea typeface="Meiryo"/>
            </a:endParaRPr>
          </a:p>
        </p:txBody>
      </p:sp>
      <p:pic>
        <p:nvPicPr>
          <p:cNvPr id="158" name="Graphic 157">
            <a:extLst>
              <a:ext uri="{FF2B5EF4-FFF2-40B4-BE49-F238E27FC236}">
                <a16:creationId xmlns:a16="http://schemas.microsoft.com/office/drawing/2014/main" id="{47B2D965-3231-1A41-A4B6-93E212245BE0}"/>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885765" y="908717"/>
            <a:ext cx="305658" cy="305658"/>
          </a:xfrm>
          <a:prstGeom prst="rect">
            <a:avLst/>
          </a:prstGeom>
        </p:spPr>
      </p:pic>
      <p:cxnSp>
        <p:nvCxnSpPr>
          <p:cNvPr id="160" name="Connector: Elbow 15">
            <a:extLst>
              <a:ext uri="{FF2B5EF4-FFF2-40B4-BE49-F238E27FC236}">
                <a16:creationId xmlns:a16="http://schemas.microsoft.com/office/drawing/2014/main" id="{AE29EBEE-EFA6-BF45-80F3-F48A92D95523}"/>
              </a:ext>
            </a:extLst>
          </p:cNvPr>
          <p:cNvCxnSpPr>
            <a:cxnSpLocks/>
            <a:stCxn id="973" idx="3"/>
            <a:endCxn id="209" idx="0"/>
          </p:cNvCxnSpPr>
          <p:nvPr/>
        </p:nvCxnSpPr>
        <p:spPr>
          <a:xfrm>
            <a:off x="3426930" y="4722954"/>
            <a:ext cx="178754" cy="1762013"/>
          </a:xfrm>
          <a:prstGeom prst="bentConnector2">
            <a:avLst/>
          </a:prstGeom>
          <a:noFill/>
          <a:ln w="19050" cap="flat" cmpd="sng" algn="ctr">
            <a:solidFill>
              <a:schemeClr val="accent3"/>
            </a:solidFill>
            <a:prstDash val="solid"/>
            <a:headEnd type="arrow"/>
            <a:tailEnd type="arrow" w="lg" len="sm"/>
          </a:ln>
          <a:effectLst>
            <a:outerShdw blurRad="50800" dist="38100" dir="2700000" algn="tl" rotWithShape="0">
              <a:prstClr val="black">
                <a:alpha val="40000"/>
              </a:prstClr>
            </a:outerShdw>
          </a:effectLst>
        </p:spPr>
      </p:cxnSp>
      <p:cxnSp>
        <p:nvCxnSpPr>
          <p:cNvPr id="162" name="Connector: Elbow 37">
            <a:extLst>
              <a:ext uri="{FF2B5EF4-FFF2-40B4-BE49-F238E27FC236}">
                <a16:creationId xmlns:a16="http://schemas.microsoft.com/office/drawing/2014/main" id="{72785AFC-14D1-AE46-A2BD-22594672EB98}"/>
              </a:ext>
            </a:extLst>
          </p:cNvPr>
          <p:cNvCxnSpPr>
            <a:cxnSpLocks/>
          </p:cNvCxnSpPr>
          <p:nvPr/>
        </p:nvCxnSpPr>
        <p:spPr>
          <a:xfrm>
            <a:off x="3505279" y="1778368"/>
            <a:ext cx="1143560" cy="187555"/>
          </a:xfrm>
          <a:prstGeom prst="bentConnector2">
            <a:avLst/>
          </a:prstGeom>
          <a:noFill/>
          <a:ln w="19050" cap="flat" cmpd="sng" algn="ctr">
            <a:solidFill>
              <a:srgbClr val="FF0000"/>
            </a:solidFill>
            <a:prstDash val="solid"/>
            <a:headEnd type="arrow"/>
            <a:tailEnd type="arrow" w="lg" len="sm"/>
          </a:ln>
          <a:effectLst>
            <a:outerShdw blurRad="50800" dist="38100" dir="2700000" algn="tl" rotWithShape="0">
              <a:prstClr val="black">
                <a:alpha val="40000"/>
              </a:prstClr>
            </a:outerShdw>
          </a:effectLst>
        </p:spPr>
      </p:cxnSp>
      <p:cxnSp>
        <p:nvCxnSpPr>
          <p:cNvPr id="144" name="Connector: Elbow 37">
            <a:extLst>
              <a:ext uri="{FF2B5EF4-FFF2-40B4-BE49-F238E27FC236}">
                <a16:creationId xmlns:a16="http://schemas.microsoft.com/office/drawing/2014/main" id="{5BA2FFEC-ED51-D84E-AA8B-84CD94B1C606}"/>
              </a:ext>
            </a:extLst>
          </p:cNvPr>
          <p:cNvCxnSpPr>
            <a:cxnSpLocks/>
            <a:endCxn id="73" idx="1"/>
          </p:cNvCxnSpPr>
          <p:nvPr/>
        </p:nvCxnSpPr>
        <p:spPr>
          <a:xfrm rot="16200000" flipH="1">
            <a:off x="4318359" y="3426320"/>
            <a:ext cx="2557720" cy="1335517"/>
          </a:xfrm>
          <a:prstGeom prst="bentConnector2">
            <a:avLst/>
          </a:prstGeom>
          <a:noFill/>
          <a:ln w="19050" cap="flat" cmpd="sng" algn="ctr">
            <a:solidFill>
              <a:srgbClr val="FF2850"/>
            </a:solidFill>
            <a:prstDash val="solid"/>
            <a:headEnd type="arrow"/>
            <a:tailEnd type="arrow" w="lg" len="sm"/>
          </a:ln>
          <a:effectLst>
            <a:outerShdw blurRad="50800" dist="38100" dir="2700000" algn="tl" rotWithShape="0">
              <a:prstClr val="black">
                <a:alpha val="40000"/>
              </a:prstClr>
            </a:outerShdw>
          </a:effectLst>
        </p:spPr>
      </p:cxnSp>
      <p:cxnSp>
        <p:nvCxnSpPr>
          <p:cNvPr id="170" name="Connector: Elbow 2">
            <a:extLst>
              <a:ext uri="{FF2B5EF4-FFF2-40B4-BE49-F238E27FC236}">
                <a16:creationId xmlns:a16="http://schemas.microsoft.com/office/drawing/2014/main" id="{B33A7219-F88D-C641-AECA-5C217F7307DC}"/>
              </a:ext>
            </a:extLst>
          </p:cNvPr>
          <p:cNvCxnSpPr>
            <a:cxnSpLocks/>
            <a:stCxn id="70" idx="2"/>
            <a:endCxn id="206" idx="3"/>
          </p:cNvCxnSpPr>
          <p:nvPr/>
        </p:nvCxnSpPr>
        <p:spPr>
          <a:xfrm rot="5400000">
            <a:off x="8090172" y="4490509"/>
            <a:ext cx="1776056" cy="2702226"/>
          </a:xfrm>
          <a:prstGeom prst="bentConnector2">
            <a:avLst/>
          </a:prstGeom>
          <a:noFill/>
          <a:ln w="19050" cap="flat" cmpd="sng" algn="ctr">
            <a:solidFill>
              <a:schemeClr val="accent3"/>
            </a:solidFill>
            <a:prstDash val="solid"/>
            <a:headEnd type="arrow"/>
            <a:tailEnd type="arrow" w="lg" len="sm"/>
          </a:ln>
          <a:effectLst>
            <a:outerShdw blurRad="50800" dist="38100" dir="2700000" algn="tl" rotWithShape="0">
              <a:prstClr val="black">
                <a:alpha val="40000"/>
              </a:prstClr>
            </a:outerShdw>
          </a:effectLst>
        </p:spPr>
      </p:cxnSp>
      <p:pic>
        <p:nvPicPr>
          <p:cNvPr id="208" name="Graphic 207">
            <a:extLst>
              <a:ext uri="{FF2B5EF4-FFF2-40B4-BE49-F238E27FC236}">
                <a16:creationId xmlns:a16="http://schemas.microsoft.com/office/drawing/2014/main" id="{35239618-4C99-2542-8F35-D70CE731E91E}"/>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5569790" y="6490379"/>
            <a:ext cx="443149" cy="443149"/>
          </a:xfrm>
          <a:prstGeom prst="rect">
            <a:avLst/>
          </a:prstGeom>
        </p:spPr>
      </p:pic>
      <p:pic>
        <p:nvPicPr>
          <p:cNvPr id="209" name="Graphic 208">
            <a:extLst>
              <a:ext uri="{FF2B5EF4-FFF2-40B4-BE49-F238E27FC236}">
                <a16:creationId xmlns:a16="http://schemas.microsoft.com/office/drawing/2014/main" id="{6EF96A38-D352-7E41-B2EC-BE4E66AB399D}"/>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3384109" y="6484966"/>
            <a:ext cx="443149" cy="443149"/>
          </a:xfrm>
          <a:prstGeom prst="rect">
            <a:avLst/>
          </a:prstGeom>
        </p:spPr>
      </p:pic>
      <p:pic>
        <p:nvPicPr>
          <p:cNvPr id="214" name="Graphic 213">
            <a:extLst>
              <a:ext uri="{FF2B5EF4-FFF2-40B4-BE49-F238E27FC236}">
                <a16:creationId xmlns:a16="http://schemas.microsoft.com/office/drawing/2014/main" id="{05876CAA-A2AA-F546-AC0F-F7549FC5BE43}"/>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flipH="1">
            <a:off x="2281832" y="1451408"/>
            <a:ext cx="538989" cy="523734"/>
          </a:xfrm>
          <a:prstGeom prst="rect">
            <a:avLst/>
          </a:prstGeom>
        </p:spPr>
      </p:pic>
      <p:pic>
        <p:nvPicPr>
          <p:cNvPr id="216" name="Graphic 215">
            <a:extLst>
              <a:ext uri="{FF2B5EF4-FFF2-40B4-BE49-F238E27FC236}">
                <a16:creationId xmlns:a16="http://schemas.microsoft.com/office/drawing/2014/main" id="{00F46B5F-8114-F540-899A-7A400D7B46E0}"/>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flipH="1">
            <a:off x="2212899" y="4386997"/>
            <a:ext cx="538989" cy="523734"/>
          </a:xfrm>
          <a:prstGeom prst="rect">
            <a:avLst/>
          </a:prstGeom>
        </p:spPr>
      </p:pic>
      <p:pic>
        <p:nvPicPr>
          <p:cNvPr id="217" name="Graphic 216">
            <a:extLst>
              <a:ext uri="{FF2B5EF4-FFF2-40B4-BE49-F238E27FC236}">
                <a16:creationId xmlns:a16="http://schemas.microsoft.com/office/drawing/2014/main" id="{F30E3760-CBF8-AE4B-AAA3-1CD0BEA429C9}"/>
              </a:ext>
            </a:extLst>
          </p:cNvPr>
          <p:cNvPicPr>
            <a:picLocks noChangeAspect="1"/>
          </p:cNvPicPr>
          <p:nvPr/>
        </p:nvPicPr>
        <p:blipFill>
          <a:blip r:embed="rId19">
            <a:extLst>
              <a:ext uri="{96DAC541-7B7A-43D3-8B79-37D633B846F1}">
                <asvg:svgBlip xmlns="" xmlns:asvg="http://schemas.microsoft.com/office/drawing/2016/SVG/main" r:embed="rId20"/>
              </a:ext>
            </a:extLst>
          </a:blip>
          <a:stretch>
            <a:fillRect/>
          </a:stretch>
        </p:blipFill>
        <p:spPr>
          <a:xfrm>
            <a:off x="2778194" y="4415080"/>
            <a:ext cx="387533" cy="387533"/>
          </a:xfrm>
          <a:prstGeom prst="rect">
            <a:avLst/>
          </a:prstGeom>
        </p:spPr>
      </p:pic>
      <p:grpSp>
        <p:nvGrpSpPr>
          <p:cNvPr id="48" name="Group 47">
            <a:extLst>
              <a:ext uri="{FF2B5EF4-FFF2-40B4-BE49-F238E27FC236}">
                <a16:creationId xmlns:a16="http://schemas.microsoft.com/office/drawing/2014/main" id="{DB26A53C-734C-1E4F-889E-3BA6F6676EE5}"/>
              </a:ext>
            </a:extLst>
          </p:cNvPr>
          <p:cNvGrpSpPr/>
          <p:nvPr/>
        </p:nvGrpSpPr>
        <p:grpSpPr>
          <a:xfrm>
            <a:off x="2926459" y="1393642"/>
            <a:ext cx="547306" cy="584539"/>
            <a:chOff x="1537304" y="875307"/>
            <a:chExt cx="342066" cy="365337"/>
          </a:xfrm>
        </p:grpSpPr>
        <p:pic>
          <p:nvPicPr>
            <p:cNvPr id="215" name="Graphic 214">
              <a:extLst>
                <a:ext uri="{FF2B5EF4-FFF2-40B4-BE49-F238E27FC236}">
                  <a16:creationId xmlns:a16="http://schemas.microsoft.com/office/drawing/2014/main" id="{395DFC2B-62CC-274C-A5DE-DD03F86A5F62}"/>
                </a:ext>
              </a:extLst>
            </p:cNvPr>
            <p:cNvPicPr>
              <a:picLocks noChangeAspect="1"/>
            </p:cNvPicPr>
            <p:nvPr/>
          </p:nvPicPr>
          <p:blipFill>
            <a:blip r:embed="rId19">
              <a:extLst>
                <a:ext uri="{96DAC541-7B7A-43D3-8B79-37D633B846F1}">
                  <asvg:svgBlip xmlns="" xmlns:asvg="http://schemas.microsoft.com/office/drawing/2016/SVG/main" r:embed="rId20"/>
                </a:ext>
              </a:extLst>
            </a:blip>
            <a:stretch>
              <a:fillRect/>
            </a:stretch>
          </p:blipFill>
          <p:spPr>
            <a:xfrm>
              <a:off x="1566716" y="875307"/>
              <a:ext cx="242207" cy="242207"/>
            </a:xfrm>
            <a:prstGeom prst="rect">
              <a:avLst/>
            </a:prstGeom>
          </p:spPr>
        </p:pic>
        <p:sp>
          <p:nvSpPr>
            <p:cNvPr id="219" name="TextBox 125">
              <a:extLst>
                <a:ext uri="{FF2B5EF4-FFF2-40B4-BE49-F238E27FC236}">
                  <a16:creationId xmlns:a16="http://schemas.microsoft.com/office/drawing/2014/main" id="{0B98FC6A-6021-C241-992C-65E01C63283C}"/>
                </a:ext>
              </a:extLst>
            </p:cNvPr>
            <p:cNvSpPr txBox="1">
              <a:spLocks noChangeArrowheads="1"/>
            </p:cNvSpPr>
            <p:nvPr/>
          </p:nvSpPr>
          <p:spPr bwMode="auto">
            <a:xfrm>
              <a:off x="1537304" y="1132922"/>
              <a:ext cx="34206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86400" bIns="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731502" eaLnBrk="1" hangingPunct="1">
                <a:defRPr/>
              </a:pPr>
              <a:r>
                <a:rPr lang="en-US" altLang="en-US" sz="1120" b="1" dirty="0">
                  <a:solidFill>
                    <a:srgbClr val="000000"/>
                  </a:solidFill>
                  <a:latin typeface="Amazon Ember"/>
                </a:rPr>
                <a:t>Clients</a:t>
              </a:r>
            </a:p>
          </p:txBody>
        </p:sp>
      </p:grpSp>
      <p:sp>
        <p:nvSpPr>
          <p:cNvPr id="189" name="Rounded Rectangle 188">
            <a:extLst>
              <a:ext uri="{FF2B5EF4-FFF2-40B4-BE49-F238E27FC236}">
                <a16:creationId xmlns:a16="http://schemas.microsoft.com/office/drawing/2014/main" id="{063DBCF1-5886-8F4A-822E-B651ABBCFE5B}"/>
              </a:ext>
            </a:extLst>
          </p:cNvPr>
          <p:cNvSpPr/>
          <p:nvPr/>
        </p:nvSpPr>
        <p:spPr>
          <a:xfrm>
            <a:off x="2103921" y="1217191"/>
            <a:ext cx="1377602" cy="954310"/>
          </a:xfrm>
          <a:prstGeom prst="roundRect">
            <a:avLst>
              <a:gd name="adj" fmla="val 9818"/>
            </a:avLst>
          </a:prstGeom>
          <a:solidFill>
            <a:srgbClr val="FF99CC">
              <a:alpha val="15000"/>
            </a:srgbClr>
          </a:solidFill>
          <a:ln w="6350">
            <a:solidFill>
              <a:schemeClr val="bg1"/>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02">
              <a:defRPr/>
            </a:pPr>
            <a:endParaRPr lang="en-US" sz="2160" dirty="0">
              <a:solidFill>
                <a:srgbClr val="000000"/>
              </a:solidFill>
              <a:latin typeface="Arial"/>
              <a:ea typeface="Meiryo"/>
              <a:cs typeface="Arial"/>
            </a:endParaRPr>
          </a:p>
        </p:txBody>
      </p:sp>
      <p:pic>
        <p:nvPicPr>
          <p:cNvPr id="206" name="Graphic 41">
            <a:extLst>
              <a:ext uri="{FF2B5EF4-FFF2-40B4-BE49-F238E27FC236}">
                <a16:creationId xmlns:a16="http://schemas.microsoft.com/office/drawing/2014/main" id="{2E8C73BF-53F3-E74C-80F5-0A30B0CECA51}"/>
              </a:ext>
            </a:extLst>
          </p:cNvPr>
          <p:cNvPicPr>
            <a:picLocks noChangeAspect="1"/>
          </p:cNvPicPr>
          <p:nvPr/>
        </p:nvPicPr>
        <p:blipFill>
          <a:blip r:embed="rId21">
            <a:extLst>
              <a:ext uri="{96DAC541-7B7A-43D3-8B79-37D633B846F1}">
                <asvg:svgBlip xmlns="" xmlns:asvg="http://schemas.microsoft.com/office/drawing/2016/SVG/main" r:embed="rId22"/>
              </a:ext>
            </a:extLst>
          </a:blip>
          <a:stretch>
            <a:fillRect/>
          </a:stretch>
        </p:blipFill>
        <p:spPr>
          <a:xfrm>
            <a:off x="7024405" y="6428309"/>
            <a:ext cx="602682" cy="602682"/>
          </a:xfrm>
          <a:prstGeom prst="rect">
            <a:avLst/>
          </a:prstGeom>
        </p:spPr>
      </p:pic>
      <p:sp>
        <p:nvSpPr>
          <p:cNvPr id="211" name="TextBox 36">
            <a:extLst>
              <a:ext uri="{FF2B5EF4-FFF2-40B4-BE49-F238E27FC236}">
                <a16:creationId xmlns:a16="http://schemas.microsoft.com/office/drawing/2014/main" id="{7383BB1D-DEA8-F845-B31F-7D6CF1702181}"/>
              </a:ext>
            </a:extLst>
          </p:cNvPr>
          <p:cNvSpPr txBox="1"/>
          <p:nvPr/>
        </p:nvSpPr>
        <p:spPr>
          <a:xfrm>
            <a:off x="6751453" y="7026621"/>
            <a:ext cx="1127555" cy="436145"/>
          </a:xfrm>
          <a:prstGeom prst="rect">
            <a:avLst/>
          </a:prstGeom>
          <a:noFill/>
        </p:spPr>
        <p:txBody>
          <a:bodyPr wrap="square" rtlCol="0">
            <a:spAutoFit/>
          </a:bodyPr>
          <a:lstStyle/>
          <a:p>
            <a:pPr algn="ctr" defTabSz="1097280"/>
            <a:r>
              <a:rPr kumimoji="1" lang="en-US" sz="1117" b="1" dirty="0">
                <a:solidFill>
                  <a:srgbClr val="000000"/>
                </a:solidFill>
                <a:latin typeface="Amazon Ember"/>
                <a:ea typeface="Meiryo"/>
              </a:rPr>
              <a:t>Amazon </a:t>
            </a:r>
            <a:r>
              <a:rPr kumimoji="1" lang="en-US" sz="1117" b="1" dirty="0" err="1">
                <a:solidFill>
                  <a:srgbClr val="000000"/>
                </a:solidFill>
                <a:latin typeface="Amazon Ember"/>
                <a:ea typeface="Meiryo"/>
              </a:rPr>
              <a:t>FSx</a:t>
            </a:r>
            <a:r>
              <a:rPr kumimoji="1" lang="en-US" sz="1117" b="1" dirty="0">
                <a:solidFill>
                  <a:srgbClr val="000000"/>
                </a:solidFill>
                <a:latin typeface="Amazon Ember"/>
                <a:ea typeface="Meiryo"/>
              </a:rPr>
              <a:t> for Windows</a:t>
            </a:r>
          </a:p>
        </p:txBody>
      </p:sp>
      <p:cxnSp>
        <p:nvCxnSpPr>
          <p:cNvPr id="227" name="Straight Arrow Connector 1027">
            <a:extLst>
              <a:ext uri="{FF2B5EF4-FFF2-40B4-BE49-F238E27FC236}">
                <a16:creationId xmlns:a16="http://schemas.microsoft.com/office/drawing/2014/main" id="{DF6C8BA3-65A3-2D4D-9B6A-F798725277EF}"/>
              </a:ext>
            </a:extLst>
          </p:cNvPr>
          <p:cNvCxnSpPr>
            <a:cxnSpLocks/>
          </p:cNvCxnSpPr>
          <p:nvPr/>
        </p:nvCxnSpPr>
        <p:spPr>
          <a:xfrm flipH="1" flipV="1">
            <a:off x="6045008" y="6706541"/>
            <a:ext cx="913354" cy="2"/>
          </a:xfrm>
          <a:prstGeom prst="straightConnector1">
            <a:avLst/>
          </a:prstGeom>
          <a:ln w="19050">
            <a:solidFill>
              <a:schemeClr val="accent3"/>
            </a:solidFill>
            <a:headEnd type="arrow"/>
            <a:tailEnd type="arrow" w="lg" len="sm"/>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0" name="TextBox 125">
            <a:extLst>
              <a:ext uri="{FF2B5EF4-FFF2-40B4-BE49-F238E27FC236}">
                <a16:creationId xmlns:a16="http://schemas.microsoft.com/office/drawing/2014/main" id="{BE6657C6-2FA5-0840-AEBB-91BA9FBA2161}"/>
              </a:ext>
            </a:extLst>
          </p:cNvPr>
          <p:cNvSpPr txBox="1">
            <a:spLocks noChangeArrowheads="1"/>
          </p:cNvSpPr>
          <p:nvPr/>
        </p:nvSpPr>
        <p:spPr bwMode="auto">
          <a:xfrm>
            <a:off x="9874060" y="4761560"/>
            <a:ext cx="910506" cy="19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4000" rIns="0" bIns="24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609586" eaLnBrk="1" hangingPunct="1">
              <a:defRPr/>
            </a:pPr>
            <a:r>
              <a:rPr lang="en-US" altLang="en-US" sz="933" b="1" dirty="0">
                <a:solidFill>
                  <a:srgbClr val="000000"/>
                </a:solidFill>
                <a:latin typeface="+mn-lt"/>
              </a:rPr>
              <a:t>Active Directory</a:t>
            </a:r>
          </a:p>
        </p:txBody>
      </p:sp>
      <p:pic>
        <p:nvPicPr>
          <p:cNvPr id="71" name="Graphic 183">
            <a:extLst>
              <a:ext uri="{FF2B5EF4-FFF2-40B4-BE49-F238E27FC236}">
                <a16:creationId xmlns:a16="http://schemas.microsoft.com/office/drawing/2014/main" id="{FD216406-0FAD-8642-B4E8-65B278F1F3D9}"/>
              </a:ext>
            </a:extLst>
          </p:cNvPr>
          <p:cNvPicPr>
            <a:picLocks noChangeAspect="1"/>
          </p:cNvPicPr>
          <p:nvPr/>
        </p:nvPicPr>
        <p:blipFill>
          <a:blip r:embed="rId23">
            <a:extLst>
              <a:ext uri="{96DAC541-7B7A-43D3-8B79-37D633B846F1}">
                <asvg:svgBlip xmlns="" xmlns:asvg="http://schemas.microsoft.com/office/drawing/2016/SVG/main" r:embed="rId24"/>
              </a:ext>
            </a:extLst>
          </a:blip>
          <a:stretch>
            <a:fillRect/>
          </a:stretch>
        </p:blipFill>
        <p:spPr>
          <a:xfrm>
            <a:off x="10044612" y="4158019"/>
            <a:ext cx="583282" cy="583280"/>
          </a:xfrm>
          <a:prstGeom prst="rect">
            <a:avLst/>
          </a:prstGeom>
        </p:spPr>
      </p:pic>
      <p:grpSp>
        <p:nvGrpSpPr>
          <p:cNvPr id="2" name="グループ化 1"/>
          <p:cNvGrpSpPr/>
          <p:nvPr/>
        </p:nvGrpSpPr>
        <p:grpSpPr>
          <a:xfrm>
            <a:off x="5753005" y="5123083"/>
            <a:ext cx="1513306" cy="720790"/>
            <a:chOff x="7100386" y="907797"/>
            <a:chExt cx="1513305" cy="720789"/>
          </a:xfrm>
        </p:grpSpPr>
        <p:sp>
          <p:nvSpPr>
            <p:cNvPr id="72" name="TextBox 14">
              <a:extLst>
                <a:ext uri="{FF2B5EF4-FFF2-40B4-BE49-F238E27FC236}">
                  <a16:creationId xmlns:a16="http://schemas.microsoft.com/office/drawing/2014/main" id="{E3C0960A-3D31-6D47-8EAA-93DE09090CDD}"/>
                </a:ext>
              </a:extLst>
            </p:cNvPr>
            <p:cNvSpPr txBox="1"/>
            <p:nvPr/>
          </p:nvSpPr>
          <p:spPr>
            <a:xfrm>
              <a:off x="7100386" y="1397625"/>
              <a:ext cx="1513305" cy="230961"/>
            </a:xfrm>
            <a:prstGeom prst="rect">
              <a:avLst/>
            </a:prstGeom>
            <a:noFill/>
          </p:spPr>
          <p:txBody>
            <a:bodyPr wrap="square" rtlCol="0">
              <a:spAutoFit/>
            </a:bodyPr>
            <a:lstStyle/>
            <a:p>
              <a:pPr algn="ctr"/>
              <a:r>
                <a:rPr lang="en-US" sz="901" dirty="0">
                  <a:solidFill>
                    <a:srgbClr val="000000"/>
                  </a:solidFill>
                </a:rPr>
                <a:t>Amazon EC2</a:t>
              </a:r>
            </a:p>
          </p:txBody>
        </p:sp>
        <p:pic>
          <p:nvPicPr>
            <p:cNvPr id="73" name="Graphic 8">
              <a:extLst>
                <a:ext uri="{FF2B5EF4-FFF2-40B4-BE49-F238E27FC236}">
                  <a16:creationId xmlns:a16="http://schemas.microsoft.com/office/drawing/2014/main" id="{0CFADCF2-BD45-E64B-885E-54763259CE56}"/>
                </a:ext>
              </a:extLst>
            </p:cNvPr>
            <p:cNvPicPr>
              <a:picLocks noChangeAspect="1"/>
            </p:cNvPicPr>
            <p:nvPr/>
          </p:nvPicPr>
          <p:blipFill>
            <a:blip r:embed="rId25">
              <a:extLst>
                <a:ext uri="{96DAC541-7B7A-43D3-8B79-37D633B846F1}">
                  <asvg:svgBlip xmlns="" xmlns:asvg="http://schemas.microsoft.com/office/drawing/2016/SVG/main" r:embed="rId26"/>
                </a:ext>
              </a:extLst>
            </a:blip>
            <a:stretch>
              <a:fillRect/>
            </a:stretch>
          </p:blipFill>
          <p:spPr>
            <a:xfrm>
              <a:off x="7612358" y="907797"/>
              <a:ext cx="499710" cy="499710"/>
            </a:xfrm>
            <a:prstGeom prst="rect">
              <a:avLst/>
            </a:prstGeom>
          </p:spPr>
        </p:pic>
      </p:grpSp>
      <p:cxnSp>
        <p:nvCxnSpPr>
          <p:cNvPr id="76" name="Connector: Elbow 37">
            <a:extLst>
              <a:ext uri="{FF2B5EF4-FFF2-40B4-BE49-F238E27FC236}">
                <a16:creationId xmlns:a16="http://schemas.microsoft.com/office/drawing/2014/main" id="{72785AFC-14D1-AE46-A2BD-22594672EB98}"/>
              </a:ext>
            </a:extLst>
          </p:cNvPr>
          <p:cNvCxnSpPr>
            <a:cxnSpLocks/>
            <a:stCxn id="73" idx="3"/>
          </p:cNvCxnSpPr>
          <p:nvPr/>
        </p:nvCxnSpPr>
        <p:spPr>
          <a:xfrm>
            <a:off x="6764686" y="5372938"/>
            <a:ext cx="372592" cy="1034018"/>
          </a:xfrm>
          <a:prstGeom prst="bentConnector2">
            <a:avLst/>
          </a:prstGeom>
          <a:noFill/>
          <a:ln w="19050" cap="flat" cmpd="sng" algn="ctr">
            <a:solidFill>
              <a:srgbClr val="FF0000"/>
            </a:solidFill>
            <a:prstDash val="solid"/>
            <a:headEnd type="arrow"/>
            <a:tailEnd type="arrow" w="lg" len="sm"/>
          </a:ln>
          <a:effectLst>
            <a:outerShdw blurRad="50800" dist="38100" dir="2700000" algn="tl" rotWithShape="0">
              <a:prstClr val="black">
                <a:alpha val="40000"/>
              </a:prstClr>
            </a:outerShdw>
          </a:effectLst>
        </p:spPr>
      </p:cxnSp>
      <p:cxnSp>
        <p:nvCxnSpPr>
          <p:cNvPr id="83" name="Connector: Elbow 37">
            <a:extLst>
              <a:ext uri="{FF2B5EF4-FFF2-40B4-BE49-F238E27FC236}">
                <a16:creationId xmlns:a16="http://schemas.microsoft.com/office/drawing/2014/main" id="{72785AFC-14D1-AE46-A2BD-22594672EB98}"/>
              </a:ext>
            </a:extLst>
          </p:cNvPr>
          <p:cNvCxnSpPr>
            <a:cxnSpLocks/>
            <a:stCxn id="71" idx="1"/>
            <a:endCxn id="206" idx="0"/>
          </p:cNvCxnSpPr>
          <p:nvPr/>
        </p:nvCxnSpPr>
        <p:spPr>
          <a:xfrm rot="10800000" flipV="1">
            <a:off x="7325746" y="4449657"/>
            <a:ext cx="2718866" cy="1978650"/>
          </a:xfrm>
          <a:prstGeom prst="bentConnector2">
            <a:avLst/>
          </a:prstGeom>
          <a:noFill/>
          <a:ln w="19050" cap="flat" cmpd="sng" algn="ctr">
            <a:solidFill>
              <a:srgbClr val="FF0000"/>
            </a:solidFill>
            <a:prstDash val="solid"/>
            <a:headEnd type="arrow"/>
            <a:tailEnd type="arrow" w="lg" len="sm"/>
          </a:ln>
          <a:effectLst>
            <a:outerShdw blurRad="50800" dist="38100" dir="2700000" algn="tl" rotWithShape="0">
              <a:prstClr val="black">
                <a:alpha val="40000"/>
              </a:prstClr>
            </a:outerShdw>
          </a:effectLst>
        </p:spPr>
      </p:cxnSp>
      <p:cxnSp>
        <p:nvCxnSpPr>
          <p:cNvPr id="50" name="Connector: Elbow 15">
            <a:extLst>
              <a:ext uri="{FF2B5EF4-FFF2-40B4-BE49-F238E27FC236}">
                <a16:creationId xmlns:a16="http://schemas.microsoft.com/office/drawing/2014/main" id="{AE29EBEE-EFA6-BF45-80F3-F48A92D95523}"/>
              </a:ext>
            </a:extLst>
          </p:cNvPr>
          <p:cNvCxnSpPr>
            <a:cxnSpLocks/>
            <a:stCxn id="985" idx="5"/>
            <a:endCxn id="209" idx="1"/>
          </p:cNvCxnSpPr>
          <p:nvPr/>
        </p:nvCxnSpPr>
        <p:spPr>
          <a:xfrm>
            <a:off x="2389061" y="6421952"/>
            <a:ext cx="995048" cy="284589"/>
          </a:xfrm>
          <a:prstGeom prst="bentConnector3">
            <a:avLst>
              <a:gd name="adj1" fmla="val 50000"/>
            </a:avLst>
          </a:prstGeom>
          <a:noFill/>
          <a:ln w="19050" cap="flat" cmpd="sng" algn="ctr">
            <a:solidFill>
              <a:schemeClr val="accent3"/>
            </a:solidFill>
            <a:prstDash val="solid"/>
            <a:headEnd type="arrow"/>
            <a:tailEnd type="arrow" w="lg" len="sm"/>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3438173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2. FSx for Windows</a:t>
            </a:r>
            <a:r>
              <a:rPr kumimoji="1" lang="ja-JP" altLang="en-US" dirty="0"/>
              <a:t>作成</a:t>
            </a:r>
            <a:r>
              <a:rPr kumimoji="1" lang="en-US" altLang="ja-JP" dirty="0"/>
              <a:t> (7/7)</a:t>
            </a:r>
            <a:endParaRPr kumimoji="1" lang="ja-JP" altLang="en-US" dirty="0"/>
          </a:p>
        </p:txBody>
      </p:sp>
      <p:sp>
        <p:nvSpPr>
          <p:cNvPr id="7" name="テキスト プレースホルダー 6">
            <a:extLst>
              <a:ext uri="{FF2B5EF4-FFF2-40B4-BE49-F238E27FC236}">
                <a16:creationId xmlns:a16="http://schemas.microsoft.com/office/drawing/2014/main" id="{EFE6E80D-9897-8B42-ADC0-FD0E43348FEF}"/>
              </a:ext>
            </a:extLst>
          </p:cNvPr>
          <p:cNvSpPr>
            <a:spLocks noGrp="1"/>
          </p:cNvSpPr>
          <p:nvPr>
            <p:ph type="body" sz="quarter" idx="10"/>
          </p:nvPr>
        </p:nvSpPr>
        <p:spPr/>
        <p:txBody>
          <a:bodyPr/>
          <a:lstStyle/>
          <a:p>
            <a:r>
              <a:rPr lang="en-US" altLang="ja-JP"/>
              <a:t>FSx for Windows</a:t>
            </a:r>
            <a:r>
              <a:rPr lang="ja-JP" altLang="en-US"/>
              <a:t>作成までしばらく時間がかかりますので、次のステップへ進みます</a:t>
            </a:r>
          </a:p>
        </p:txBody>
      </p:sp>
    </p:spTree>
    <p:extLst>
      <p:ext uri="{BB962C8B-B14F-4D97-AF65-F5344CB8AC3E}">
        <p14:creationId xmlns:p14="http://schemas.microsoft.com/office/powerpoint/2010/main" val="2634090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8863" y="161731"/>
            <a:ext cx="13128486" cy="993392"/>
          </a:xfrm>
        </p:spPr>
        <p:txBody>
          <a:bodyPr/>
          <a:lstStyle/>
          <a:p>
            <a:r>
              <a:rPr kumimoji="1" lang="ja-JP" altLang="en-US" dirty="0"/>
              <a:t>ハンズオンアーキテクチャ</a:t>
            </a:r>
            <a:endParaRPr lang="en-US" dirty="0">
              <a:solidFill>
                <a:srgbClr val="000000"/>
              </a:solidFill>
            </a:endParaRPr>
          </a:p>
        </p:txBody>
      </p:sp>
      <p:sp>
        <p:nvSpPr>
          <p:cNvPr id="1011" name="Freeform 1010">
            <a:extLst>
              <a:ext uri="{FF2B5EF4-FFF2-40B4-BE49-F238E27FC236}">
                <a16:creationId xmlns:a16="http://schemas.microsoft.com/office/drawing/2014/main" id="{9FF95BD9-1546-5C40-ADD0-F5E42B1652B0}"/>
              </a:ext>
            </a:extLst>
          </p:cNvPr>
          <p:cNvSpPr/>
          <p:nvPr/>
        </p:nvSpPr>
        <p:spPr>
          <a:xfrm>
            <a:off x="6237861" y="5762836"/>
            <a:ext cx="3064994" cy="680171"/>
          </a:xfrm>
          <a:custGeom>
            <a:avLst/>
            <a:gdLst>
              <a:gd name="connsiteX0" fmla="*/ 0 w 1915621"/>
              <a:gd name="connsiteY0" fmla="*/ 425107 h 425107"/>
              <a:gd name="connsiteX1" fmla="*/ 1890347 w 1915621"/>
              <a:gd name="connsiteY1" fmla="*/ 3076 h 425107"/>
              <a:gd name="connsiteX2" fmla="*/ 1099039 w 1915621"/>
              <a:gd name="connsiteY2" fmla="*/ 249261 h 425107"/>
            </a:gdLst>
            <a:ahLst/>
            <a:cxnLst>
              <a:cxn ang="0">
                <a:pos x="connsiteX0" y="connsiteY0"/>
              </a:cxn>
              <a:cxn ang="0">
                <a:pos x="connsiteX1" y="connsiteY1"/>
              </a:cxn>
              <a:cxn ang="0">
                <a:pos x="connsiteX2" y="connsiteY2"/>
              </a:cxn>
            </a:cxnLst>
            <a:rect l="l" t="t" r="r" b="b"/>
            <a:pathLst>
              <a:path w="1915621" h="425107">
                <a:moveTo>
                  <a:pt x="0" y="425107"/>
                </a:moveTo>
                <a:lnTo>
                  <a:pt x="1890347" y="3076"/>
                </a:lnTo>
                <a:cubicBezTo>
                  <a:pt x="2073520" y="-26232"/>
                  <a:pt x="1204547" y="161338"/>
                  <a:pt x="1099039" y="249261"/>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1800">
              <a:solidFill>
                <a:srgbClr val="000000"/>
              </a:solidFill>
              <a:latin typeface="Arial"/>
              <a:ea typeface="Meiryo"/>
            </a:endParaRPr>
          </a:p>
        </p:txBody>
      </p:sp>
      <p:sp>
        <p:nvSpPr>
          <p:cNvPr id="171" name="Rectangle 170">
            <a:extLst>
              <a:ext uri="{FF2B5EF4-FFF2-40B4-BE49-F238E27FC236}">
                <a16:creationId xmlns:a16="http://schemas.microsoft.com/office/drawing/2014/main" id="{E458A6B5-C279-524D-AC46-2972BC4D069B}"/>
              </a:ext>
            </a:extLst>
          </p:cNvPr>
          <p:cNvSpPr/>
          <p:nvPr/>
        </p:nvSpPr>
        <p:spPr>
          <a:xfrm>
            <a:off x="5548089" y="2791259"/>
            <a:ext cx="6214558" cy="47820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03198" tIns="86400" rIns="146304" bIns="0" numCol="1" spcCol="0" rtlCol="0" fromWordArt="0" anchor="t" anchorCtr="0" forceAA="0" compatLnSpc="1">
            <a:prstTxWarp prst="textNoShape">
              <a:avLst/>
            </a:prstTxWarp>
            <a:noAutofit/>
          </a:bodyPr>
          <a:lstStyle/>
          <a:p>
            <a:pPr defTabSz="1463005">
              <a:defRPr/>
            </a:pPr>
            <a:r>
              <a:rPr lang="en-US" altLang="ja-JP" sz="1280" kern="0" dirty="0">
                <a:solidFill>
                  <a:srgbClr val="000000"/>
                </a:solidFill>
                <a:latin typeface="Meiryo" panose="020B0604030504040204" pitchFamily="34" charset="-128"/>
                <a:ea typeface="Meiryo" panose="020B0604030504040204" pitchFamily="34" charset="-128"/>
              </a:rPr>
              <a:t>AWS Region</a:t>
            </a:r>
            <a:endParaRPr lang="en-US" sz="1280" kern="0" dirty="0">
              <a:solidFill>
                <a:srgbClr val="000000"/>
              </a:solidFill>
              <a:latin typeface="Meiryo" panose="020B0604030504040204" pitchFamily="34" charset="-128"/>
              <a:ea typeface="Meiryo" panose="020B0604030504040204" pitchFamily="34" charset="-128"/>
            </a:endParaRPr>
          </a:p>
        </p:txBody>
      </p:sp>
      <p:pic>
        <p:nvPicPr>
          <p:cNvPr id="172" name="Graphic 171">
            <a:extLst>
              <a:ext uri="{FF2B5EF4-FFF2-40B4-BE49-F238E27FC236}">
                <a16:creationId xmlns:a16="http://schemas.microsoft.com/office/drawing/2014/main" id="{C59837B3-A17A-8E40-91C8-B341C124FF6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5555260" y="2791261"/>
            <a:ext cx="332178" cy="332178"/>
          </a:xfrm>
          <a:prstGeom prst="rect">
            <a:avLst/>
          </a:prstGeom>
        </p:spPr>
      </p:pic>
      <p:sp>
        <p:nvSpPr>
          <p:cNvPr id="177" name="Rectangle 176">
            <a:extLst>
              <a:ext uri="{FF2B5EF4-FFF2-40B4-BE49-F238E27FC236}">
                <a16:creationId xmlns:a16="http://schemas.microsoft.com/office/drawing/2014/main" id="{CE8394F6-1606-BD44-8379-91671E9BDB0B}"/>
              </a:ext>
            </a:extLst>
          </p:cNvPr>
          <p:cNvSpPr/>
          <p:nvPr/>
        </p:nvSpPr>
        <p:spPr>
          <a:xfrm>
            <a:off x="9321940" y="3253138"/>
            <a:ext cx="2098018" cy="4187891"/>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3198" tIns="86400" rIns="0" bIns="0" numCol="1" spcCol="0" rtlCol="0" fromWordArt="0" anchor="t" anchorCtr="0" forceAA="0" compatLnSpc="1">
            <a:prstTxWarp prst="textNoShape">
              <a:avLst/>
            </a:prstTxWarp>
            <a:noAutofit/>
          </a:bodyPr>
          <a:lstStyle/>
          <a:p>
            <a:pPr defTabSz="1097280"/>
            <a:r>
              <a:rPr kumimoji="1" lang="en-US" altLang="ja-JP" sz="1280" dirty="0">
                <a:ln w="0"/>
                <a:solidFill>
                  <a:srgbClr val="000000"/>
                </a:solidFill>
                <a:latin typeface="Meiryo" panose="020B0604030504040204" pitchFamily="34" charset="-128"/>
                <a:ea typeface="Meiryo" panose="020B0604030504040204" pitchFamily="34" charset="-128"/>
              </a:rPr>
              <a:t>AWS-Managed VPC</a:t>
            </a:r>
          </a:p>
        </p:txBody>
      </p:sp>
      <p:pic>
        <p:nvPicPr>
          <p:cNvPr id="178" name="Graphic 177">
            <a:extLst>
              <a:ext uri="{FF2B5EF4-FFF2-40B4-BE49-F238E27FC236}">
                <a16:creationId xmlns:a16="http://schemas.microsoft.com/office/drawing/2014/main" id="{94D56337-3749-914C-A8AF-491BC6E6AD0B}"/>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9321942" y="3253140"/>
            <a:ext cx="315144" cy="315144"/>
          </a:xfrm>
          <a:prstGeom prst="rect">
            <a:avLst/>
          </a:prstGeom>
        </p:spPr>
      </p:pic>
      <p:sp>
        <p:nvSpPr>
          <p:cNvPr id="179" name="Rectangle 178">
            <a:extLst>
              <a:ext uri="{FF2B5EF4-FFF2-40B4-BE49-F238E27FC236}">
                <a16:creationId xmlns:a16="http://schemas.microsoft.com/office/drawing/2014/main" id="{81AA0C06-0B30-5540-B1A9-7D0832EB81FC}"/>
              </a:ext>
            </a:extLst>
          </p:cNvPr>
          <p:cNvSpPr/>
          <p:nvPr/>
        </p:nvSpPr>
        <p:spPr>
          <a:xfrm>
            <a:off x="5892386" y="3256424"/>
            <a:ext cx="3345672" cy="4184605"/>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3198" tIns="86400" rIns="0" bIns="0" numCol="1" spcCol="0" rtlCol="0" fromWordArt="0" anchor="t" anchorCtr="0" forceAA="0" compatLnSpc="1">
            <a:prstTxWarp prst="textNoShape">
              <a:avLst/>
            </a:prstTxWarp>
            <a:noAutofit/>
          </a:bodyPr>
          <a:lstStyle/>
          <a:p>
            <a:pPr defTabSz="1097280"/>
            <a:r>
              <a:rPr kumimoji="1" lang="en-US" altLang="ja-JP" sz="1280" dirty="0">
                <a:ln w="0"/>
                <a:solidFill>
                  <a:srgbClr val="000000"/>
                </a:solidFill>
                <a:latin typeface="Meiryo" panose="020B0604030504040204" pitchFamily="34" charset="-128"/>
                <a:ea typeface="Meiryo" panose="020B0604030504040204" pitchFamily="34" charset="-128"/>
              </a:rPr>
              <a:t>Customer-Managed VPC</a:t>
            </a:r>
          </a:p>
        </p:txBody>
      </p:sp>
      <p:pic>
        <p:nvPicPr>
          <p:cNvPr id="180" name="Graphic 179">
            <a:extLst>
              <a:ext uri="{FF2B5EF4-FFF2-40B4-BE49-F238E27FC236}">
                <a16:creationId xmlns:a16="http://schemas.microsoft.com/office/drawing/2014/main" id="{C984B54A-0BB7-4B45-9C15-AF2D03D2432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887438" y="3253999"/>
            <a:ext cx="315144" cy="315144"/>
          </a:xfrm>
          <a:prstGeom prst="rect">
            <a:avLst/>
          </a:prstGeom>
        </p:spPr>
      </p:pic>
      <p:grpSp>
        <p:nvGrpSpPr>
          <p:cNvPr id="18" name="Group 17">
            <a:extLst>
              <a:ext uri="{FF2B5EF4-FFF2-40B4-BE49-F238E27FC236}">
                <a16:creationId xmlns:a16="http://schemas.microsoft.com/office/drawing/2014/main" id="{AA53DE4E-C44E-E34D-A53E-02F33C730D1A}"/>
              </a:ext>
            </a:extLst>
          </p:cNvPr>
          <p:cNvGrpSpPr/>
          <p:nvPr/>
        </p:nvGrpSpPr>
        <p:grpSpPr>
          <a:xfrm>
            <a:off x="4473176" y="1917864"/>
            <a:ext cx="701195" cy="773706"/>
            <a:chOff x="2777549" y="963480"/>
            <a:chExt cx="438247" cy="483565"/>
          </a:xfrm>
        </p:grpSpPr>
        <p:pic>
          <p:nvPicPr>
            <p:cNvPr id="222" name="Graphic 221">
              <a:extLst>
                <a:ext uri="{FF2B5EF4-FFF2-40B4-BE49-F238E27FC236}">
                  <a16:creationId xmlns:a16="http://schemas.microsoft.com/office/drawing/2014/main" id="{AC6A6D3E-D8C4-FF40-A49A-87F3848FC904}"/>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2777549" y="963480"/>
              <a:ext cx="438247" cy="438247"/>
            </a:xfrm>
            <a:prstGeom prst="rect">
              <a:avLst/>
            </a:prstGeom>
          </p:spPr>
        </p:pic>
        <p:sp>
          <p:nvSpPr>
            <p:cNvPr id="223" name="Rectangle 222">
              <a:extLst>
                <a:ext uri="{FF2B5EF4-FFF2-40B4-BE49-F238E27FC236}">
                  <a16:creationId xmlns:a16="http://schemas.microsoft.com/office/drawing/2014/main" id="{CA7552A3-899A-3243-86F5-DF51C2C1A78B}"/>
                </a:ext>
              </a:extLst>
            </p:cNvPr>
            <p:cNvSpPr/>
            <p:nvPr/>
          </p:nvSpPr>
          <p:spPr>
            <a:xfrm>
              <a:off x="2780094" y="1323935"/>
              <a:ext cx="393738" cy="123110"/>
            </a:xfrm>
            <a:prstGeom prst="rect">
              <a:avLst/>
            </a:prstGeom>
          </p:spPr>
          <p:txBody>
            <a:bodyPr wrap="none" lIns="0" tIns="0" rIns="0" bIns="0">
              <a:spAutoFit/>
            </a:bodyPr>
            <a:lstStyle/>
            <a:p>
              <a:pPr algn="ctr" defTabSz="1097186">
                <a:defRPr/>
              </a:pPr>
              <a:r>
                <a:rPr kumimoji="1" lang="en-US" sz="1280" b="1" dirty="0">
                  <a:solidFill>
                    <a:srgbClr val="000000"/>
                  </a:solidFill>
                  <a:latin typeface="Amazon Ember"/>
                  <a:ea typeface="Meiryo"/>
                </a:rPr>
                <a:t>Internet</a:t>
              </a:r>
            </a:p>
          </p:txBody>
        </p:sp>
      </p:grpSp>
      <p:sp>
        <p:nvSpPr>
          <p:cNvPr id="157" name="Rectangle 156">
            <a:extLst>
              <a:ext uri="{FF2B5EF4-FFF2-40B4-BE49-F238E27FC236}">
                <a16:creationId xmlns:a16="http://schemas.microsoft.com/office/drawing/2014/main" id="{CAAE4CAE-9725-4740-A979-4F52AEFC32E5}"/>
              </a:ext>
            </a:extLst>
          </p:cNvPr>
          <p:cNvSpPr/>
          <p:nvPr/>
        </p:nvSpPr>
        <p:spPr>
          <a:xfrm>
            <a:off x="880388" y="907799"/>
            <a:ext cx="2803326" cy="141550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3198" tIns="86400" rIns="0" bIns="0" numCol="1" spcCol="0" rtlCol="0" fromWordArt="0" anchor="t" anchorCtr="0" forceAA="0" compatLnSpc="1">
            <a:prstTxWarp prst="textNoShape">
              <a:avLst/>
            </a:prstTxWarp>
            <a:noAutofit/>
          </a:bodyPr>
          <a:lstStyle/>
          <a:p>
            <a:pPr defTabSz="1097280"/>
            <a:r>
              <a:rPr kumimoji="1" lang="en-US" altLang="ja-JP" sz="1280" dirty="0">
                <a:solidFill>
                  <a:srgbClr val="000000"/>
                </a:solidFill>
                <a:latin typeface="Amazon Ember"/>
                <a:ea typeface="Meiryo"/>
              </a:rPr>
              <a:t>Remote Office/Mobile</a:t>
            </a:r>
            <a:endParaRPr kumimoji="1" lang="en-US" sz="1280" dirty="0">
              <a:solidFill>
                <a:srgbClr val="000000"/>
              </a:solidFill>
              <a:latin typeface="Amazon Ember"/>
              <a:ea typeface="Meiryo"/>
            </a:endParaRPr>
          </a:p>
        </p:txBody>
      </p:sp>
      <p:pic>
        <p:nvPicPr>
          <p:cNvPr id="158" name="Graphic 157">
            <a:extLst>
              <a:ext uri="{FF2B5EF4-FFF2-40B4-BE49-F238E27FC236}">
                <a16:creationId xmlns:a16="http://schemas.microsoft.com/office/drawing/2014/main" id="{47B2D965-3231-1A41-A4B6-93E212245BE0}"/>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885765" y="908717"/>
            <a:ext cx="305658" cy="305658"/>
          </a:xfrm>
          <a:prstGeom prst="rect">
            <a:avLst/>
          </a:prstGeom>
        </p:spPr>
      </p:pic>
      <p:cxnSp>
        <p:nvCxnSpPr>
          <p:cNvPr id="162" name="Connector: Elbow 37">
            <a:extLst>
              <a:ext uri="{FF2B5EF4-FFF2-40B4-BE49-F238E27FC236}">
                <a16:creationId xmlns:a16="http://schemas.microsoft.com/office/drawing/2014/main" id="{72785AFC-14D1-AE46-A2BD-22594672EB98}"/>
              </a:ext>
            </a:extLst>
          </p:cNvPr>
          <p:cNvCxnSpPr>
            <a:cxnSpLocks/>
          </p:cNvCxnSpPr>
          <p:nvPr/>
        </p:nvCxnSpPr>
        <p:spPr>
          <a:xfrm>
            <a:off x="3505279" y="1778368"/>
            <a:ext cx="1143560" cy="187555"/>
          </a:xfrm>
          <a:prstGeom prst="bentConnector2">
            <a:avLst/>
          </a:prstGeom>
          <a:noFill/>
          <a:ln w="19050" cap="flat" cmpd="sng" algn="ctr">
            <a:solidFill>
              <a:srgbClr val="FF0000"/>
            </a:solidFill>
            <a:prstDash val="solid"/>
            <a:headEnd type="arrow"/>
            <a:tailEnd type="arrow" w="lg" len="sm"/>
          </a:ln>
          <a:effectLst>
            <a:outerShdw blurRad="50800" dist="38100" dir="2700000" algn="tl" rotWithShape="0">
              <a:prstClr val="black">
                <a:alpha val="40000"/>
              </a:prstClr>
            </a:outerShdw>
          </a:effectLst>
        </p:spPr>
      </p:cxnSp>
      <p:cxnSp>
        <p:nvCxnSpPr>
          <p:cNvPr id="144" name="Connector: Elbow 37">
            <a:extLst>
              <a:ext uri="{FF2B5EF4-FFF2-40B4-BE49-F238E27FC236}">
                <a16:creationId xmlns:a16="http://schemas.microsoft.com/office/drawing/2014/main" id="{5BA2FFEC-ED51-D84E-AA8B-84CD94B1C606}"/>
              </a:ext>
            </a:extLst>
          </p:cNvPr>
          <p:cNvCxnSpPr>
            <a:cxnSpLocks/>
            <a:endCxn id="73" idx="1"/>
          </p:cNvCxnSpPr>
          <p:nvPr/>
        </p:nvCxnSpPr>
        <p:spPr>
          <a:xfrm rot="16200000" flipH="1">
            <a:off x="4318359" y="3426320"/>
            <a:ext cx="2557720" cy="1335517"/>
          </a:xfrm>
          <a:prstGeom prst="bentConnector2">
            <a:avLst/>
          </a:prstGeom>
          <a:noFill/>
          <a:ln w="19050" cap="flat" cmpd="sng" algn="ctr">
            <a:solidFill>
              <a:srgbClr val="FF2850"/>
            </a:solidFill>
            <a:prstDash val="solid"/>
            <a:headEnd type="arrow"/>
            <a:tailEnd type="arrow" w="lg" len="sm"/>
          </a:ln>
          <a:effectLst>
            <a:outerShdw blurRad="50800" dist="38100" dir="2700000" algn="tl" rotWithShape="0">
              <a:prstClr val="black">
                <a:alpha val="40000"/>
              </a:prstClr>
            </a:outerShdw>
          </a:effectLst>
        </p:spPr>
      </p:cxnSp>
      <p:cxnSp>
        <p:nvCxnSpPr>
          <p:cNvPr id="170" name="Connector: Elbow 2">
            <a:extLst>
              <a:ext uri="{FF2B5EF4-FFF2-40B4-BE49-F238E27FC236}">
                <a16:creationId xmlns:a16="http://schemas.microsoft.com/office/drawing/2014/main" id="{B33A7219-F88D-C641-AECA-5C217F7307DC}"/>
              </a:ext>
            </a:extLst>
          </p:cNvPr>
          <p:cNvCxnSpPr>
            <a:cxnSpLocks/>
            <a:stCxn id="70" idx="2"/>
            <a:endCxn id="206" idx="3"/>
          </p:cNvCxnSpPr>
          <p:nvPr/>
        </p:nvCxnSpPr>
        <p:spPr>
          <a:xfrm rot="5400000">
            <a:off x="8090172" y="4490509"/>
            <a:ext cx="1776056" cy="2702226"/>
          </a:xfrm>
          <a:prstGeom prst="bentConnector2">
            <a:avLst/>
          </a:prstGeom>
          <a:noFill/>
          <a:ln w="19050" cap="flat" cmpd="sng" algn="ctr">
            <a:solidFill>
              <a:schemeClr val="accent3"/>
            </a:solidFill>
            <a:prstDash val="solid"/>
            <a:headEnd type="arrow"/>
            <a:tailEnd type="arrow" w="lg" len="sm"/>
          </a:ln>
          <a:effectLst>
            <a:outerShdw blurRad="50800" dist="38100" dir="2700000" algn="tl" rotWithShape="0">
              <a:prstClr val="black">
                <a:alpha val="40000"/>
              </a:prstClr>
            </a:outerShdw>
          </a:effectLst>
        </p:spPr>
      </p:cxnSp>
      <p:pic>
        <p:nvPicPr>
          <p:cNvPr id="214" name="Graphic 213">
            <a:extLst>
              <a:ext uri="{FF2B5EF4-FFF2-40B4-BE49-F238E27FC236}">
                <a16:creationId xmlns:a16="http://schemas.microsoft.com/office/drawing/2014/main" id="{05876CAA-A2AA-F546-AC0F-F7549FC5BE43}"/>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flipH="1">
            <a:off x="2281832" y="1451408"/>
            <a:ext cx="538989" cy="523734"/>
          </a:xfrm>
          <a:prstGeom prst="rect">
            <a:avLst/>
          </a:prstGeom>
        </p:spPr>
      </p:pic>
      <p:grpSp>
        <p:nvGrpSpPr>
          <p:cNvPr id="48" name="Group 47">
            <a:extLst>
              <a:ext uri="{FF2B5EF4-FFF2-40B4-BE49-F238E27FC236}">
                <a16:creationId xmlns:a16="http://schemas.microsoft.com/office/drawing/2014/main" id="{DB26A53C-734C-1E4F-889E-3BA6F6676EE5}"/>
              </a:ext>
            </a:extLst>
          </p:cNvPr>
          <p:cNvGrpSpPr/>
          <p:nvPr/>
        </p:nvGrpSpPr>
        <p:grpSpPr>
          <a:xfrm>
            <a:off x="2926459" y="1393642"/>
            <a:ext cx="547306" cy="584539"/>
            <a:chOff x="1537304" y="875307"/>
            <a:chExt cx="342066" cy="365337"/>
          </a:xfrm>
        </p:grpSpPr>
        <p:pic>
          <p:nvPicPr>
            <p:cNvPr id="215" name="Graphic 214">
              <a:extLst>
                <a:ext uri="{FF2B5EF4-FFF2-40B4-BE49-F238E27FC236}">
                  <a16:creationId xmlns:a16="http://schemas.microsoft.com/office/drawing/2014/main" id="{395DFC2B-62CC-274C-A5DE-DD03F86A5F62}"/>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1566716" y="875307"/>
              <a:ext cx="242207" cy="242207"/>
            </a:xfrm>
            <a:prstGeom prst="rect">
              <a:avLst/>
            </a:prstGeom>
          </p:spPr>
        </p:pic>
        <p:sp>
          <p:nvSpPr>
            <p:cNvPr id="219" name="TextBox 125">
              <a:extLst>
                <a:ext uri="{FF2B5EF4-FFF2-40B4-BE49-F238E27FC236}">
                  <a16:creationId xmlns:a16="http://schemas.microsoft.com/office/drawing/2014/main" id="{0B98FC6A-6021-C241-992C-65E01C63283C}"/>
                </a:ext>
              </a:extLst>
            </p:cNvPr>
            <p:cNvSpPr txBox="1">
              <a:spLocks noChangeArrowheads="1"/>
            </p:cNvSpPr>
            <p:nvPr/>
          </p:nvSpPr>
          <p:spPr bwMode="auto">
            <a:xfrm>
              <a:off x="1537304" y="1132922"/>
              <a:ext cx="34206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86400" bIns="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731502" eaLnBrk="1" hangingPunct="1">
                <a:defRPr/>
              </a:pPr>
              <a:r>
                <a:rPr lang="en-US" altLang="en-US" sz="1120" b="1" dirty="0">
                  <a:solidFill>
                    <a:srgbClr val="000000"/>
                  </a:solidFill>
                  <a:latin typeface="Amazon Ember"/>
                </a:rPr>
                <a:t>Clients</a:t>
              </a:r>
            </a:p>
          </p:txBody>
        </p:sp>
      </p:grpSp>
      <p:sp>
        <p:nvSpPr>
          <p:cNvPr id="189" name="Rounded Rectangle 188">
            <a:extLst>
              <a:ext uri="{FF2B5EF4-FFF2-40B4-BE49-F238E27FC236}">
                <a16:creationId xmlns:a16="http://schemas.microsoft.com/office/drawing/2014/main" id="{063DBCF1-5886-8F4A-822E-B651ABBCFE5B}"/>
              </a:ext>
            </a:extLst>
          </p:cNvPr>
          <p:cNvSpPr/>
          <p:nvPr/>
        </p:nvSpPr>
        <p:spPr>
          <a:xfrm>
            <a:off x="2103921" y="1217191"/>
            <a:ext cx="1377602" cy="954310"/>
          </a:xfrm>
          <a:prstGeom prst="roundRect">
            <a:avLst>
              <a:gd name="adj" fmla="val 9818"/>
            </a:avLst>
          </a:prstGeom>
          <a:solidFill>
            <a:srgbClr val="FF99CC">
              <a:alpha val="15000"/>
            </a:srgbClr>
          </a:solidFill>
          <a:ln w="6350">
            <a:solidFill>
              <a:schemeClr val="bg1"/>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02">
              <a:defRPr/>
            </a:pPr>
            <a:endParaRPr lang="en-US" sz="2160" dirty="0">
              <a:solidFill>
                <a:srgbClr val="000000"/>
              </a:solidFill>
              <a:latin typeface="Arial"/>
              <a:ea typeface="Meiryo"/>
              <a:cs typeface="Arial"/>
            </a:endParaRPr>
          </a:p>
        </p:txBody>
      </p:sp>
      <p:pic>
        <p:nvPicPr>
          <p:cNvPr id="206" name="Graphic 41">
            <a:extLst>
              <a:ext uri="{FF2B5EF4-FFF2-40B4-BE49-F238E27FC236}">
                <a16:creationId xmlns:a16="http://schemas.microsoft.com/office/drawing/2014/main" id="{2E8C73BF-53F3-E74C-80F5-0A30B0CECA51}"/>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7024405" y="6428309"/>
            <a:ext cx="602682" cy="602682"/>
          </a:xfrm>
          <a:prstGeom prst="rect">
            <a:avLst/>
          </a:prstGeom>
        </p:spPr>
      </p:pic>
      <p:sp>
        <p:nvSpPr>
          <p:cNvPr id="211" name="TextBox 36">
            <a:extLst>
              <a:ext uri="{FF2B5EF4-FFF2-40B4-BE49-F238E27FC236}">
                <a16:creationId xmlns:a16="http://schemas.microsoft.com/office/drawing/2014/main" id="{7383BB1D-DEA8-F845-B31F-7D6CF1702181}"/>
              </a:ext>
            </a:extLst>
          </p:cNvPr>
          <p:cNvSpPr txBox="1"/>
          <p:nvPr/>
        </p:nvSpPr>
        <p:spPr>
          <a:xfrm>
            <a:off x="6751453" y="7026621"/>
            <a:ext cx="1127555" cy="436145"/>
          </a:xfrm>
          <a:prstGeom prst="rect">
            <a:avLst/>
          </a:prstGeom>
          <a:noFill/>
        </p:spPr>
        <p:txBody>
          <a:bodyPr wrap="square" rtlCol="0">
            <a:spAutoFit/>
          </a:bodyPr>
          <a:lstStyle/>
          <a:p>
            <a:pPr algn="ctr" defTabSz="1097280"/>
            <a:r>
              <a:rPr kumimoji="1" lang="en-US" sz="1117" b="1" dirty="0">
                <a:solidFill>
                  <a:srgbClr val="000000"/>
                </a:solidFill>
                <a:latin typeface="Amazon Ember"/>
                <a:ea typeface="Meiryo"/>
              </a:rPr>
              <a:t>Amazon </a:t>
            </a:r>
            <a:r>
              <a:rPr kumimoji="1" lang="en-US" sz="1117" b="1" dirty="0" err="1">
                <a:solidFill>
                  <a:srgbClr val="000000"/>
                </a:solidFill>
                <a:latin typeface="Amazon Ember"/>
                <a:ea typeface="Meiryo"/>
              </a:rPr>
              <a:t>FSx</a:t>
            </a:r>
            <a:r>
              <a:rPr kumimoji="1" lang="en-US" sz="1117" b="1" dirty="0">
                <a:solidFill>
                  <a:srgbClr val="000000"/>
                </a:solidFill>
                <a:latin typeface="Amazon Ember"/>
                <a:ea typeface="Meiryo"/>
              </a:rPr>
              <a:t> for Windows</a:t>
            </a:r>
          </a:p>
        </p:txBody>
      </p:sp>
      <p:sp>
        <p:nvSpPr>
          <p:cNvPr id="70" name="TextBox 125">
            <a:extLst>
              <a:ext uri="{FF2B5EF4-FFF2-40B4-BE49-F238E27FC236}">
                <a16:creationId xmlns:a16="http://schemas.microsoft.com/office/drawing/2014/main" id="{BE6657C6-2FA5-0840-AEBB-91BA9FBA2161}"/>
              </a:ext>
            </a:extLst>
          </p:cNvPr>
          <p:cNvSpPr txBox="1">
            <a:spLocks noChangeArrowheads="1"/>
          </p:cNvSpPr>
          <p:nvPr/>
        </p:nvSpPr>
        <p:spPr bwMode="auto">
          <a:xfrm>
            <a:off x="9874060" y="4761560"/>
            <a:ext cx="910506" cy="19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4000" rIns="0" bIns="24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609586" eaLnBrk="1" hangingPunct="1">
              <a:defRPr/>
            </a:pPr>
            <a:r>
              <a:rPr lang="en-US" altLang="en-US" sz="933" b="1" dirty="0">
                <a:solidFill>
                  <a:srgbClr val="000000"/>
                </a:solidFill>
                <a:latin typeface="+mn-lt"/>
              </a:rPr>
              <a:t>Active Directory</a:t>
            </a:r>
          </a:p>
        </p:txBody>
      </p:sp>
      <p:pic>
        <p:nvPicPr>
          <p:cNvPr id="71" name="Graphic 183">
            <a:extLst>
              <a:ext uri="{FF2B5EF4-FFF2-40B4-BE49-F238E27FC236}">
                <a16:creationId xmlns:a16="http://schemas.microsoft.com/office/drawing/2014/main" id="{FD216406-0FAD-8642-B4E8-65B278F1F3D9}"/>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10044612" y="4158019"/>
            <a:ext cx="583282" cy="583280"/>
          </a:xfrm>
          <a:prstGeom prst="rect">
            <a:avLst/>
          </a:prstGeom>
        </p:spPr>
      </p:pic>
      <p:grpSp>
        <p:nvGrpSpPr>
          <p:cNvPr id="2" name="グループ化 1"/>
          <p:cNvGrpSpPr/>
          <p:nvPr/>
        </p:nvGrpSpPr>
        <p:grpSpPr>
          <a:xfrm>
            <a:off x="5753005" y="5123083"/>
            <a:ext cx="1513306" cy="720790"/>
            <a:chOff x="7100386" y="907797"/>
            <a:chExt cx="1513305" cy="720789"/>
          </a:xfrm>
        </p:grpSpPr>
        <p:sp>
          <p:nvSpPr>
            <p:cNvPr id="72" name="TextBox 14">
              <a:extLst>
                <a:ext uri="{FF2B5EF4-FFF2-40B4-BE49-F238E27FC236}">
                  <a16:creationId xmlns:a16="http://schemas.microsoft.com/office/drawing/2014/main" id="{E3C0960A-3D31-6D47-8EAA-93DE09090CDD}"/>
                </a:ext>
              </a:extLst>
            </p:cNvPr>
            <p:cNvSpPr txBox="1"/>
            <p:nvPr/>
          </p:nvSpPr>
          <p:spPr>
            <a:xfrm>
              <a:off x="7100386" y="1397625"/>
              <a:ext cx="1513305" cy="230961"/>
            </a:xfrm>
            <a:prstGeom prst="rect">
              <a:avLst/>
            </a:prstGeom>
            <a:noFill/>
          </p:spPr>
          <p:txBody>
            <a:bodyPr wrap="square" rtlCol="0">
              <a:spAutoFit/>
            </a:bodyPr>
            <a:lstStyle/>
            <a:p>
              <a:pPr algn="ctr"/>
              <a:r>
                <a:rPr lang="en-US" sz="901" dirty="0">
                  <a:solidFill>
                    <a:srgbClr val="000000"/>
                  </a:solidFill>
                </a:rPr>
                <a:t>Amazon EC2</a:t>
              </a:r>
            </a:p>
          </p:txBody>
        </p:sp>
        <p:pic>
          <p:nvPicPr>
            <p:cNvPr id="73" name="Graphic 8">
              <a:extLst>
                <a:ext uri="{FF2B5EF4-FFF2-40B4-BE49-F238E27FC236}">
                  <a16:creationId xmlns:a16="http://schemas.microsoft.com/office/drawing/2014/main" id="{0CFADCF2-BD45-E64B-885E-54763259CE56}"/>
                </a:ext>
              </a:extLst>
            </p:cNvPr>
            <p:cNvPicPr>
              <a:picLocks noChangeAspect="1"/>
            </p:cNvPicPr>
            <p:nvPr/>
          </p:nvPicPr>
          <p:blipFill>
            <a:blip r:embed="rId19">
              <a:extLst>
                <a:ext uri="{96DAC541-7B7A-43D3-8B79-37D633B846F1}">
                  <asvg:svgBlip xmlns="" xmlns:asvg="http://schemas.microsoft.com/office/drawing/2016/SVG/main" r:embed="rId20"/>
                </a:ext>
              </a:extLst>
            </a:blip>
            <a:stretch>
              <a:fillRect/>
            </a:stretch>
          </p:blipFill>
          <p:spPr>
            <a:xfrm>
              <a:off x="7612358" y="907797"/>
              <a:ext cx="499710" cy="499710"/>
            </a:xfrm>
            <a:prstGeom prst="rect">
              <a:avLst/>
            </a:prstGeom>
          </p:spPr>
        </p:pic>
      </p:grpSp>
      <p:cxnSp>
        <p:nvCxnSpPr>
          <p:cNvPr id="76" name="Connector: Elbow 37">
            <a:extLst>
              <a:ext uri="{FF2B5EF4-FFF2-40B4-BE49-F238E27FC236}">
                <a16:creationId xmlns:a16="http://schemas.microsoft.com/office/drawing/2014/main" id="{72785AFC-14D1-AE46-A2BD-22594672EB98}"/>
              </a:ext>
            </a:extLst>
          </p:cNvPr>
          <p:cNvCxnSpPr>
            <a:cxnSpLocks/>
            <a:stCxn id="73" idx="3"/>
          </p:cNvCxnSpPr>
          <p:nvPr/>
        </p:nvCxnSpPr>
        <p:spPr>
          <a:xfrm>
            <a:off x="6764686" y="5372938"/>
            <a:ext cx="372592" cy="1034018"/>
          </a:xfrm>
          <a:prstGeom prst="bentConnector2">
            <a:avLst/>
          </a:prstGeom>
          <a:noFill/>
          <a:ln w="19050" cap="flat" cmpd="sng" algn="ctr">
            <a:solidFill>
              <a:srgbClr val="FF0000"/>
            </a:solidFill>
            <a:prstDash val="solid"/>
            <a:headEnd type="arrow"/>
            <a:tailEnd type="arrow" w="lg" len="sm"/>
          </a:ln>
          <a:effectLst>
            <a:outerShdw blurRad="50800" dist="38100" dir="2700000" algn="tl" rotWithShape="0">
              <a:prstClr val="black">
                <a:alpha val="40000"/>
              </a:prstClr>
            </a:outerShdw>
          </a:effectLst>
        </p:spPr>
      </p:cxnSp>
      <p:cxnSp>
        <p:nvCxnSpPr>
          <p:cNvPr id="83" name="Connector: Elbow 37">
            <a:extLst>
              <a:ext uri="{FF2B5EF4-FFF2-40B4-BE49-F238E27FC236}">
                <a16:creationId xmlns:a16="http://schemas.microsoft.com/office/drawing/2014/main" id="{72785AFC-14D1-AE46-A2BD-22594672EB98}"/>
              </a:ext>
            </a:extLst>
          </p:cNvPr>
          <p:cNvCxnSpPr>
            <a:cxnSpLocks/>
            <a:stCxn id="71" idx="1"/>
            <a:endCxn id="206" idx="0"/>
          </p:cNvCxnSpPr>
          <p:nvPr/>
        </p:nvCxnSpPr>
        <p:spPr>
          <a:xfrm rot="10800000" flipV="1">
            <a:off x="7325746" y="4449657"/>
            <a:ext cx="2718866" cy="1978650"/>
          </a:xfrm>
          <a:prstGeom prst="bentConnector2">
            <a:avLst/>
          </a:prstGeom>
          <a:noFill/>
          <a:ln w="19050" cap="flat" cmpd="sng" algn="ctr">
            <a:solidFill>
              <a:srgbClr val="FF0000"/>
            </a:solidFill>
            <a:prstDash val="solid"/>
            <a:headEnd type="arrow"/>
            <a:tailEnd type="arrow" w="lg" len="sm"/>
          </a:ln>
          <a:effectLst>
            <a:outerShdw blurRad="50800" dist="38100" dir="2700000" algn="tl" rotWithShape="0">
              <a:prstClr val="black">
                <a:alpha val="40000"/>
              </a:prstClr>
            </a:outerShdw>
          </a:effectLst>
        </p:spPr>
      </p:cxnSp>
      <p:sp>
        <p:nvSpPr>
          <p:cNvPr id="88" name="テキスト ボックス 87"/>
          <p:cNvSpPr txBox="1"/>
          <p:nvPr/>
        </p:nvSpPr>
        <p:spPr>
          <a:xfrm>
            <a:off x="5235524" y="4537541"/>
            <a:ext cx="4265146" cy="530144"/>
          </a:xfrm>
          <a:prstGeom prst="rect">
            <a:avLst/>
          </a:prstGeom>
          <a:solidFill>
            <a:schemeClr val="tx2">
              <a:lumMod val="85000"/>
            </a:schemeClr>
          </a:solidFill>
        </p:spPr>
        <p:txBody>
          <a:bodyPr wrap="square" rtlCol="0">
            <a:noAutofit/>
          </a:bodyPr>
          <a:lstStyle/>
          <a:p>
            <a:r>
              <a:rPr kumimoji="1" lang="ja-JP" altLang="en-US" sz="2800" dirty="0">
                <a:solidFill>
                  <a:srgbClr val="000000"/>
                </a:solidFill>
                <a:latin typeface="Meiryo UI" panose="020B0604030504040204" pitchFamily="50" charset="-128"/>
                <a:ea typeface="Meiryo UI" panose="020B0604030504040204" pitchFamily="50" charset="-128"/>
                <a:cs typeface="Amazon Ember" panose="020B0603020204020204" pitchFamily="34" charset="0"/>
              </a:rPr>
              <a:t>③</a:t>
            </a:r>
            <a:r>
              <a:rPr kumimoji="1" lang="en-US" altLang="ja-JP" sz="2800" dirty="0">
                <a:solidFill>
                  <a:srgbClr val="000000"/>
                </a:solidFill>
                <a:latin typeface="Meiryo UI" panose="020B0604030504040204" pitchFamily="50" charset="-128"/>
                <a:ea typeface="Meiryo UI" panose="020B0604030504040204" pitchFamily="50" charset="-128"/>
              </a:rPr>
              <a:t>Windows Server</a:t>
            </a:r>
            <a:r>
              <a:rPr kumimoji="1" lang="ja-JP" altLang="en-US" sz="2800" dirty="0">
                <a:solidFill>
                  <a:srgbClr val="000000"/>
                </a:solidFill>
                <a:latin typeface="Meiryo UI" panose="020B0604030504040204" pitchFamily="50" charset="-128"/>
                <a:ea typeface="Meiryo UI" panose="020B0604030504040204" pitchFamily="50" charset="-128"/>
              </a:rPr>
              <a:t>作成</a:t>
            </a:r>
            <a:endParaRPr kumimoji="1" lang="en-US" altLang="ja-JP" sz="2800" dirty="0">
              <a:solidFill>
                <a:srgbClr val="000000"/>
              </a:solidFill>
              <a:latin typeface="Meiryo UI" panose="020B0604030504040204" pitchFamily="50" charset="-128"/>
              <a:ea typeface="Meiryo UI" panose="020B0604030504040204" pitchFamily="50" charset="-128"/>
            </a:endParaRPr>
          </a:p>
        </p:txBody>
      </p:sp>
      <p:sp>
        <p:nvSpPr>
          <p:cNvPr id="53" name="テキスト ボックス 52"/>
          <p:cNvSpPr txBox="1"/>
          <p:nvPr/>
        </p:nvSpPr>
        <p:spPr>
          <a:xfrm>
            <a:off x="9555822" y="3682737"/>
            <a:ext cx="4756340" cy="482472"/>
          </a:xfrm>
          <a:prstGeom prst="rect">
            <a:avLst/>
          </a:prstGeom>
          <a:solidFill>
            <a:schemeClr val="tx2">
              <a:lumMod val="85000"/>
            </a:schemeClr>
          </a:solidFill>
        </p:spPr>
        <p:txBody>
          <a:bodyPr wrap="square" rtlCol="0">
            <a:noAutofit/>
          </a:bodyPr>
          <a:lstStyle/>
          <a:p>
            <a:r>
              <a:rPr kumimoji="1" lang="ja-JP" altLang="en-US" sz="2800" dirty="0">
                <a:solidFill>
                  <a:srgbClr val="000000"/>
                </a:solidFill>
                <a:latin typeface="Meiryo UI" panose="020B0604030504040204" pitchFamily="50" charset="-128"/>
                <a:ea typeface="Meiryo UI" panose="020B0604030504040204" pitchFamily="50" charset="-128"/>
                <a:cs typeface="Amazon Ember" panose="020B0603020204020204" pitchFamily="34" charset="0"/>
              </a:rPr>
              <a:t>①</a:t>
            </a:r>
            <a:r>
              <a:rPr kumimoji="1" lang="en-US" altLang="ja-JP" sz="2800" dirty="0">
                <a:solidFill>
                  <a:srgbClr val="000000"/>
                </a:solidFill>
              </a:rPr>
              <a:t>Directory Service</a:t>
            </a:r>
            <a:r>
              <a:rPr kumimoji="1" lang="ja-JP" altLang="en-US" sz="2800" dirty="0">
                <a:solidFill>
                  <a:srgbClr val="000000"/>
                </a:solidFill>
              </a:rPr>
              <a:t>の作成</a:t>
            </a:r>
            <a:endParaRPr kumimoji="1" lang="en-US" altLang="ja-JP" sz="2800" dirty="0">
              <a:solidFill>
                <a:srgbClr val="000000"/>
              </a:solidFill>
            </a:endParaRPr>
          </a:p>
          <a:p>
            <a:pPr algn="l"/>
            <a:endParaRPr kumimoji="1" lang="ja-JP" altLang="en-US" sz="2800" dirty="0">
              <a:solidFill>
                <a:srgbClr val="000000"/>
              </a:solidFill>
              <a:latin typeface="Meiryo UI" panose="020B0604030504040204" pitchFamily="50" charset="-128"/>
              <a:ea typeface="Meiryo UI" panose="020B0604030504040204" pitchFamily="50" charset="-128"/>
              <a:cs typeface="Amazon Ember" panose="020B0603020204020204" pitchFamily="34" charset="0"/>
            </a:endParaRPr>
          </a:p>
        </p:txBody>
      </p:sp>
      <p:sp>
        <p:nvSpPr>
          <p:cNvPr id="54" name="テキスト ボックス 53"/>
          <p:cNvSpPr txBox="1"/>
          <p:nvPr/>
        </p:nvSpPr>
        <p:spPr>
          <a:xfrm>
            <a:off x="7962445" y="6842440"/>
            <a:ext cx="3994159" cy="482472"/>
          </a:xfrm>
          <a:prstGeom prst="rect">
            <a:avLst/>
          </a:prstGeom>
          <a:solidFill>
            <a:schemeClr val="tx2">
              <a:lumMod val="85000"/>
            </a:schemeClr>
          </a:solidFill>
        </p:spPr>
        <p:txBody>
          <a:bodyPr wrap="square" rtlCol="0">
            <a:noAutofit/>
          </a:bodyPr>
          <a:lstStyle/>
          <a:p>
            <a:r>
              <a:rPr kumimoji="1" lang="ja-JP" altLang="en-US" sz="2800">
                <a:solidFill>
                  <a:srgbClr val="000000"/>
                </a:solidFill>
                <a:latin typeface="Meiryo UI" panose="020B0604030504040204" pitchFamily="50" charset="-128"/>
                <a:ea typeface="Meiryo UI" panose="020B0604030504040204" pitchFamily="50" charset="-128"/>
              </a:rPr>
              <a:t>②</a:t>
            </a:r>
            <a:r>
              <a:rPr kumimoji="1" lang="en-US" altLang="ja-JP" sz="2800">
                <a:solidFill>
                  <a:srgbClr val="000000"/>
                </a:solidFill>
              </a:rPr>
              <a:t>FSx for Windows</a:t>
            </a:r>
            <a:r>
              <a:rPr kumimoji="1" lang="ja-JP" altLang="en-US" sz="2800">
                <a:solidFill>
                  <a:srgbClr val="000000"/>
                </a:solidFill>
              </a:rPr>
              <a:t>作成</a:t>
            </a:r>
            <a:endParaRPr kumimoji="1" lang="ja-JP" altLang="en-US" sz="2800" dirty="0">
              <a:solidFill>
                <a:srgbClr val="000000"/>
              </a:solidFill>
            </a:endParaRPr>
          </a:p>
        </p:txBody>
      </p:sp>
      <p:sp>
        <p:nvSpPr>
          <p:cNvPr id="55" name="テキスト ボックス 54"/>
          <p:cNvSpPr txBox="1"/>
          <p:nvPr/>
        </p:nvSpPr>
        <p:spPr>
          <a:xfrm>
            <a:off x="3291514" y="5865523"/>
            <a:ext cx="3572115" cy="530144"/>
          </a:xfrm>
          <a:prstGeom prst="rect">
            <a:avLst/>
          </a:prstGeom>
          <a:solidFill>
            <a:schemeClr val="tx2">
              <a:lumMod val="85000"/>
            </a:schemeClr>
          </a:solidFill>
        </p:spPr>
        <p:txBody>
          <a:bodyPr wrap="square" rtlCol="0">
            <a:noAutofit/>
          </a:bodyPr>
          <a:lstStyle/>
          <a:p>
            <a:r>
              <a:rPr kumimoji="1" lang="ja-JP" altLang="en-US" sz="2800" dirty="0">
                <a:solidFill>
                  <a:srgbClr val="000000"/>
                </a:solidFill>
                <a:latin typeface="Meiryo UI" panose="020B0604030504040204" pitchFamily="50" charset="-128"/>
                <a:ea typeface="Meiryo UI" panose="020B0604030504040204" pitchFamily="50" charset="-128"/>
              </a:rPr>
              <a:t>④ファイルサーバマウント</a:t>
            </a:r>
            <a:endParaRPr kumimoji="1" lang="en-US" altLang="ja-JP" sz="2800" dirty="0">
              <a:solidFill>
                <a:srgbClr val="000000"/>
              </a:solidFill>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95FAD0CE-5822-A643-BA2F-3332C0425959}"/>
              </a:ext>
            </a:extLst>
          </p:cNvPr>
          <p:cNvSpPr/>
          <p:nvPr/>
        </p:nvSpPr>
        <p:spPr>
          <a:xfrm>
            <a:off x="1" y="777766"/>
            <a:ext cx="5263388" cy="6894786"/>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37555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780415CB-E2A4-F64C-B12E-F0E5ADB07458}"/>
              </a:ext>
            </a:extLst>
          </p:cNvPr>
          <p:cNvPicPr>
            <a:picLocks noChangeAspect="1"/>
          </p:cNvPicPr>
          <p:nvPr/>
        </p:nvPicPr>
        <p:blipFill rotWithShape="1">
          <a:blip r:embed="rId2"/>
          <a:srcRect r="7625"/>
          <a:stretch/>
        </p:blipFill>
        <p:spPr>
          <a:xfrm>
            <a:off x="566929" y="991198"/>
            <a:ext cx="13514832" cy="6247204"/>
          </a:xfrm>
          <a:prstGeom prst="rect">
            <a:avLst/>
          </a:prstGeom>
        </p:spPr>
      </p:pic>
      <p:sp>
        <p:nvSpPr>
          <p:cNvPr id="2" name="タイトル 1"/>
          <p:cNvSpPr>
            <a:spLocks noGrp="1"/>
          </p:cNvSpPr>
          <p:nvPr>
            <p:ph type="title"/>
          </p:nvPr>
        </p:nvSpPr>
        <p:spPr/>
        <p:txBody>
          <a:bodyPr/>
          <a:lstStyle/>
          <a:p>
            <a:r>
              <a:rPr kumimoji="1" lang="en-US" altLang="ja-JP" dirty="0"/>
              <a:t>3. Windows Server</a:t>
            </a:r>
            <a:r>
              <a:rPr kumimoji="1" lang="ja-JP" altLang="en-US" dirty="0"/>
              <a:t>作成</a:t>
            </a:r>
            <a:r>
              <a:rPr lang="en-US" altLang="ja-JP" dirty="0"/>
              <a:t> (1/15)</a:t>
            </a:r>
            <a:endParaRPr kumimoji="1" lang="ja-JP" altLang="en-US" dirty="0"/>
          </a:p>
        </p:txBody>
      </p:sp>
      <p:sp>
        <p:nvSpPr>
          <p:cNvPr id="5" name="AutoShape 8"/>
          <p:cNvSpPr>
            <a:spLocks/>
          </p:cNvSpPr>
          <p:nvPr/>
        </p:nvSpPr>
        <p:spPr bwMode="auto">
          <a:xfrm>
            <a:off x="3392326" y="2598196"/>
            <a:ext cx="1877232" cy="12161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276265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45E68AF-88C6-7B42-BF62-C7DB73B6591A}"/>
              </a:ext>
            </a:extLst>
          </p:cNvPr>
          <p:cNvPicPr>
            <a:picLocks noChangeAspect="1"/>
          </p:cNvPicPr>
          <p:nvPr/>
        </p:nvPicPr>
        <p:blipFill>
          <a:blip r:embed="rId2"/>
          <a:stretch>
            <a:fillRect/>
          </a:stretch>
        </p:blipFill>
        <p:spPr>
          <a:xfrm>
            <a:off x="0" y="1039547"/>
            <a:ext cx="14630400" cy="6150505"/>
          </a:xfrm>
          <a:prstGeom prst="rect">
            <a:avLst/>
          </a:prstGeom>
        </p:spPr>
      </p:pic>
      <p:sp>
        <p:nvSpPr>
          <p:cNvPr id="2" name="タイトル 1"/>
          <p:cNvSpPr>
            <a:spLocks noGrp="1"/>
          </p:cNvSpPr>
          <p:nvPr>
            <p:ph type="title"/>
          </p:nvPr>
        </p:nvSpPr>
        <p:spPr/>
        <p:txBody>
          <a:bodyPr/>
          <a:lstStyle/>
          <a:p>
            <a:r>
              <a:rPr kumimoji="1" lang="en-US" altLang="ja-JP" dirty="0"/>
              <a:t>3. Windows Server</a:t>
            </a:r>
            <a:r>
              <a:rPr kumimoji="1" lang="ja-JP" altLang="en-US" dirty="0"/>
              <a:t>作成</a:t>
            </a:r>
            <a:r>
              <a:rPr lang="en-US" altLang="ja-JP" dirty="0"/>
              <a:t> (2/15)</a:t>
            </a:r>
            <a:endParaRPr kumimoji="1" lang="ja-JP" altLang="en-US" dirty="0"/>
          </a:p>
        </p:txBody>
      </p:sp>
      <p:sp>
        <p:nvSpPr>
          <p:cNvPr id="5" name="AutoShape 8"/>
          <p:cNvSpPr>
            <a:spLocks/>
          </p:cNvSpPr>
          <p:nvPr/>
        </p:nvSpPr>
        <p:spPr bwMode="auto">
          <a:xfrm>
            <a:off x="3232378" y="6371198"/>
            <a:ext cx="1645293" cy="8188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565478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3F5545A1-5E42-9A4C-AE83-0752F72D57E9}"/>
              </a:ext>
            </a:extLst>
          </p:cNvPr>
          <p:cNvPicPr>
            <a:picLocks noChangeAspect="1"/>
          </p:cNvPicPr>
          <p:nvPr/>
        </p:nvPicPr>
        <p:blipFill>
          <a:blip r:embed="rId2"/>
          <a:stretch>
            <a:fillRect/>
          </a:stretch>
        </p:blipFill>
        <p:spPr>
          <a:xfrm>
            <a:off x="0" y="609480"/>
            <a:ext cx="14630400" cy="7010639"/>
          </a:xfrm>
          <a:prstGeom prst="rect">
            <a:avLst/>
          </a:prstGeom>
        </p:spPr>
      </p:pic>
      <p:sp>
        <p:nvSpPr>
          <p:cNvPr id="2" name="タイトル 1"/>
          <p:cNvSpPr>
            <a:spLocks noGrp="1"/>
          </p:cNvSpPr>
          <p:nvPr>
            <p:ph type="title"/>
          </p:nvPr>
        </p:nvSpPr>
        <p:spPr/>
        <p:txBody>
          <a:bodyPr/>
          <a:lstStyle/>
          <a:p>
            <a:r>
              <a:rPr kumimoji="1" lang="en-US" altLang="ja-JP" dirty="0"/>
              <a:t>3. Windows Server</a:t>
            </a:r>
            <a:r>
              <a:rPr kumimoji="1" lang="ja-JP" altLang="en-US" dirty="0"/>
              <a:t>作成</a:t>
            </a:r>
            <a:r>
              <a:rPr kumimoji="1" lang="en-US" altLang="ja-JP" dirty="0"/>
              <a:t> </a:t>
            </a:r>
            <a:r>
              <a:rPr lang="en-US" altLang="ja-JP" dirty="0"/>
              <a:t>(3/15)</a:t>
            </a:r>
            <a:endParaRPr kumimoji="1" lang="ja-JP" altLang="en-US" dirty="0"/>
          </a:p>
        </p:txBody>
      </p:sp>
      <p:sp>
        <p:nvSpPr>
          <p:cNvPr id="5" name="AutoShape 8"/>
          <p:cNvSpPr>
            <a:spLocks/>
          </p:cNvSpPr>
          <p:nvPr/>
        </p:nvSpPr>
        <p:spPr bwMode="auto">
          <a:xfrm>
            <a:off x="1711234" y="4206808"/>
            <a:ext cx="489857"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6" name="AutoShape 8"/>
          <p:cNvSpPr>
            <a:spLocks/>
          </p:cNvSpPr>
          <p:nvPr/>
        </p:nvSpPr>
        <p:spPr bwMode="auto">
          <a:xfrm>
            <a:off x="10291256" y="7102898"/>
            <a:ext cx="2601784" cy="5172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9" name="AutoShape 8">
            <a:extLst>
              <a:ext uri="{FF2B5EF4-FFF2-40B4-BE49-F238E27FC236}">
                <a16:creationId xmlns:a16="http://schemas.microsoft.com/office/drawing/2014/main" id="{BB3B70B3-C55F-D549-9A39-A8F2B05AFC44}"/>
              </a:ext>
            </a:extLst>
          </p:cNvPr>
          <p:cNvSpPr>
            <a:spLocks/>
          </p:cNvSpPr>
          <p:nvPr/>
        </p:nvSpPr>
        <p:spPr bwMode="auto">
          <a:xfrm>
            <a:off x="1573976" y="1834212"/>
            <a:ext cx="3024150" cy="11441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91713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37352141-8955-6C4C-B5B0-FEA7D7818A7F}"/>
              </a:ext>
            </a:extLst>
          </p:cNvPr>
          <p:cNvPicPr>
            <a:picLocks noChangeAspect="1"/>
          </p:cNvPicPr>
          <p:nvPr/>
        </p:nvPicPr>
        <p:blipFill>
          <a:blip r:embed="rId2"/>
          <a:stretch>
            <a:fillRect/>
          </a:stretch>
        </p:blipFill>
        <p:spPr>
          <a:xfrm>
            <a:off x="1452673" y="987698"/>
            <a:ext cx="11529680" cy="6915541"/>
          </a:xfrm>
          <a:prstGeom prst="rect">
            <a:avLst/>
          </a:prstGeom>
        </p:spPr>
      </p:pic>
      <p:sp>
        <p:nvSpPr>
          <p:cNvPr id="2" name="タイトル 1"/>
          <p:cNvSpPr>
            <a:spLocks noGrp="1"/>
          </p:cNvSpPr>
          <p:nvPr>
            <p:ph type="title"/>
          </p:nvPr>
        </p:nvSpPr>
        <p:spPr/>
        <p:txBody>
          <a:bodyPr/>
          <a:lstStyle/>
          <a:p>
            <a:r>
              <a:rPr kumimoji="1" lang="en-US" altLang="ja-JP" dirty="0"/>
              <a:t>3. Windows Server</a:t>
            </a:r>
            <a:r>
              <a:rPr kumimoji="1" lang="ja-JP" altLang="en-US" dirty="0"/>
              <a:t>作成</a:t>
            </a:r>
            <a:r>
              <a:rPr lang="en-US" altLang="ja-JP" dirty="0"/>
              <a:t> (4/15)</a:t>
            </a:r>
            <a:endParaRPr kumimoji="1" lang="ja-JP" altLang="en-US" dirty="0"/>
          </a:p>
        </p:txBody>
      </p:sp>
      <p:sp>
        <p:nvSpPr>
          <p:cNvPr id="5" name="AutoShape 8"/>
          <p:cNvSpPr>
            <a:spLocks/>
          </p:cNvSpPr>
          <p:nvPr/>
        </p:nvSpPr>
        <p:spPr bwMode="auto">
          <a:xfrm>
            <a:off x="10670991" y="7417917"/>
            <a:ext cx="1875428" cy="5172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6" name="AutoShape 8"/>
          <p:cNvSpPr>
            <a:spLocks/>
          </p:cNvSpPr>
          <p:nvPr/>
        </p:nvSpPr>
        <p:spPr bwMode="auto">
          <a:xfrm>
            <a:off x="1563755" y="5287781"/>
            <a:ext cx="3146468" cy="5374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10" name="AutoShape 8">
            <a:extLst>
              <a:ext uri="{FF2B5EF4-FFF2-40B4-BE49-F238E27FC236}">
                <a16:creationId xmlns:a16="http://schemas.microsoft.com/office/drawing/2014/main" id="{24F35E31-1438-2B41-A97E-D83A1AACCCD3}"/>
              </a:ext>
            </a:extLst>
          </p:cNvPr>
          <p:cNvSpPr>
            <a:spLocks/>
          </p:cNvSpPr>
          <p:nvPr/>
        </p:nvSpPr>
        <p:spPr bwMode="auto">
          <a:xfrm>
            <a:off x="3555587" y="3209766"/>
            <a:ext cx="2005241" cy="5374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2936966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A6E20C5-5962-6E4D-B877-C6476B67913D}"/>
              </a:ext>
            </a:extLst>
          </p:cNvPr>
          <p:cNvPicPr>
            <a:picLocks noChangeAspect="1"/>
          </p:cNvPicPr>
          <p:nvPr/>
        </p:nvPicPr>
        <p:blipFill>
          <a:blip r:embed="rId3"/>
          <a:stretch>
            <a:fillRect/>
          </a:stretch>
        </p:blipFill>
        <p:spPr>
          <a:xfrm>
            <a:off x="1264978" y="855930"/>
            <a:ext cx="11802435" cy="6728491"/>
          </a:xfrm>
          <a:prstGeom prst="rect">
            <a:avLst/>
          </a:prstGeom>
        </p:spPr>
      </p:pic>
      <p:sp>
        <p:nvSpPr>
          <p:cNvPr id="2" name="タイトル 1"/>
          <p:cNvSpPr>
            <a:spLocks noGrp="1"/>
          </p:cNvSpPr>
          <p:nvPr>
            <p:ph type="title"/>
          </p:nvPr>
        </p:nvSpPr>
        <p:spPr/>
        <p:txBody>
          <a:bodyPr/>
          <a:lstStyle/>
          <a:p>
            <a:r>
              <a:rPr kumimoji="1" lang="en-US" altLang="ja-JP" dirty="0"/>
              <a:t>3. Windows Server</a:t>
            </a:r>
            <a:r>
              <a:rPr kumimoji="1" lang="ja-JP" altLang="en-US" dirty="0"/>
              <a:t>作成</a:t>
            </a:r>
            <a:r>
              <a:rPr kumimoji="1" lang="en-US" altLang="ja-JP" dirty="0"/>
              <a:t> </a:t>
            </a:r>
            <a:r>
              <a:rPr lang="en-US" altLang="ja-JP" dirty="0"/>
              <a:t>(5/15)</a:t>
            </a:r>
            <a:endParaRPr kumimoji="1" lang="ja-JP" altLang="en-US" dirty="0"/>
          </a:p>
        </p:txBody>
      </p:sp>
      <p:sp>
        <p:nvSpPr>
          <p:cNvPr id="5" name="AutoShape 8"/>
          <p:cNvSpPr>
            <a:spLocks/>
          </p:cNvSpPr>
          <p:nvPr/>
        </p:nvSpPr>
        <p:spPr bwMode="auto">
          <a:xfrm>
            <a:off x="10764651" y="7089510"/>
            <a:ext cx="1462792" cy="5374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6" name="AutoShape 8"/>
          <p:cNvSpPr>
            <a:spLocks/>
          </p:cNvSpPr>
          <p:nvPr/>
        </p:nvSpPr>
        <p:spPr bwMode="auto">
          <a:xfrm>
            <a:off x="4879776" y="2248796"/>
            <a:ext cx="1808103" cy="5374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3" name="テキスト ボックス 2">
            <a:extLst>
              <a:ext uri="{FF2B5EF4-FFF2-40B4-BE49-F238E27FC236}">
                <a16:creationId xmlns:a16="http://schemas.microsoft.com/office/drawing/2014/main" id="{D10299C5-7C13-1545-8039-C3038B3C943B}"/>
              </a:ext>
            </a:extLst>
          </p:cNvPr>
          <p:cNvSpPr txBox="1"/>
          <p:nvPr/>
        </p:nvSpPr>
        <p:spPr>
          <a:xfrm>
            <a:off x="6036197" y="1499509"/>
            <a:ext cx="3515706" cy="538609"/>
          </a:xfrm>
          <a:prstGeom prst="rect">
            <a:avLst/>
          </a:prstGeom>
          <a:noFill/>
        </p:spPr>
        <p:txBody>
          <a:bodyPr wrap="none" rtlCol="0">
            <a:spAutoFit/>
          </a:bodyPr>
          <a:lstStyle/>
          <a:p>
            <a:pPr algn="l"/>
            <a:r>
              <a:rPr kumimoji="1" lang="en-US" altLang="ja-JP"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“MyEC2Role”</a:t>
            </a:r>
            <a:r>
              <a:rPr kumimoji="1" lang="ja-JP" altLang="en-US"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と入力</a:t>
            </a:r>
            <a:endParaRPr kumimoji="1" lang="ja-JP" altLang="en-US"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647656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8EAA833-095F-C044-95AF-6DA25271364D}"/>
              </a:ext>
            </a:extLst>
          </p:cNvPr>
          <p:cNvPicPr>
            <a:picLocks noChangeAspect="1"/>
          </p:cNvPicPr>
          <p:nvPr/>
        </p:nvPicPr>
        <p:blipFill>
          <a:blip r:embed="rId2"/>
          <a:stretch>
            <a:fillRect/>
          </a:stretch>
        </p:blipFill>
        <p:spPr>
          <a:xfrm>
            <a:off x="1063255" y="1054678"/>
            <a:ext cx="12503889" cy="6389999"/>
          </a:xfrm>
          <a:prstGeom prst="rect">
            <a:avLst/>
          </a:prstGeom>
        </p:spPr>
      </p:pic>
      <p:sp>
        <p:nvSpPr>
          <p:cNvPr id="2" name="タイトル 1"/>
          <p:cNvSpPr>
            <a:spLocks noGrp="1"/>
          </p:cNvSpPr>
          <p:nvPr>
            <p:ph type="title"/>
          </p:nvPr>
        </p:nvSpPr>
        <p:spPr/>
        <p:txBody>
          <a:bodyPr/>
          <a:lstStyle/>
          <a:p>
            <a:r>
              <a:rPr kumimoji="1" lang="en-US" altLang="ja-JP" dirty="0"/>
              <a:t>3. Windows Server</a:t>
            </a:r>
            <a:r>
              <a:rPr kumimoji="1" lang="ja-JP" altLang="en-US" dirty="0"/>
              <a:t>作成</a:t>
            </a:r>
            <a:r>
              <a:rPr kumimoji="1" lang="en-US" altLang="ja-JP" dirty="0"/>
              <a:t> </a:t>
            </a:r>
            <a:r>
              <a:rPr lang="en-US" altLang="ja-JP" dirty="0"/>
              <a:t>(6/15)</a:t>
            </a:r>
            <a:endParaRPr kumimoji="1" lang="ja-JP" altLang="en-US" dirty="0"/>
          </a:p>
        </p:txBody>
      </p:sp>
      <p:sp>
        <p:nvSpPr>
          <p:cNvPr id="8" name="AutoShape 8"/>
          <p:cNvSpPr>
            <a:spLocks/>
          </p:cNvSpPr>
          <p:nvPr/>
        </p:nvSpPr>
        <p:spPr bwMode="auto">
          <a:xfrm>
            <a:off x="3580208" y="2561928"/>
            <a:ext cx="1119383" cy="734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4218220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795B1ED2-8E6C-6847-817A-618DD80159FF}"/>
              </a:ext>
            </a:extLst>
          </p:cNvPr>
          <p:cNvPicPr>
            <a:picLocks noChangeAspect="1"/>
          </p:cNvPicPr>
          <p:nvPr/>
        </p:nvPicPr>
        <p:blipFill>
          <a:blip r:embed="rId3"/>
          <a:stretch>
            <a:fillRect/>
          </a:stretch>
        </p:blipFill>
        <p:spPr>
          <a:xfrm>
            <a:off x="1839432" y="1021521"/>
            <a:ext cx="11220318" cy="6546658"/>
          </a:xfrm>
          <a:prstGeom prst="rect">
            <a:avLst/>
          </a:prstGeom>
        </p:spPr>
      </p:pic>
      <p:sp>
        <p:nvSpPr>
          <p:cNvPr id="2" name="タイトル 1"/>
          <p:cNvSpPr>
            <a:spLocks noGrp="1"/>
          </p:cNvSpPr>
          <p:nvPr>
            <p:ph type="title"/>
          </p:nvPr>
        </p:nvSpPr>
        <p:spPr/>
        <p:txBody>
          <a:bodyPr/>
          <a:lstStyle/>
          <a:p>
            <a:r>
              <a:rPr kumimoji="1" lang="en-US" altLang="ja-JP" dirty="0"/>
              <a:t>3. Windows Server</a:t>
            </a:r>
            <a:r>
              <a:rPr kumimoji="1" lang="ja-JP" altLang="en-US" dirty="0"/>
              <a:t>作成</a:t>
            </a:r>
            <a:r>
              <a:rPr kumimoji="1" lang="en-US" altLang="ja-JP" dirty="0"/>
              <a:t> </a:t>
            </a:r>
            <a:r>
              <a:rPr lang="en-US" altLang="ja-JP" dirty="0"/>
              <a:t>(7/15)</a:t>
            </a:r>
            <a:endParaRPr kumimoji="1" lang="ja-JP" altLang="en-US" dirty="0"/>
          </a:p>
        </p:txBody>
      </p:sp>
      <p:sp>
        <p:nvSpPr>
          <p:cNvPr id="5" name="AutoShape 8"/>
          <p:cNvSpPr>
            <a:spLocks/>
          </p:cNvSpPr>
          <p:nvPr/>
        </p:nvSpPr>
        <p:spPr bwMode="auto">
          <a:xfrm>
            <a:off x="4309162" y="5779859"/>
            <a:ext cx="3080466" cy="11100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1689088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698B6DFC-1410-EB4C-A637-383412DE53B9}"/>
              </a:ext>
            </a:extLst>
          </p:cNvPr>
          <p:cNvPicPr>
            <a:picLocks noChangeAspect="1"/>
          </p:cNvPicPr>
          <p:nvPr/>
        </p:nvPicPr>
        <p:blipFill>
          <a:blip r:embed="rId2"/>
          <a:stretch>
            <a:fillRect/>
          </a:stretch>
        </p:blipFill>
        <p:spPr>
          <a:xfrm>
            <a:off x="1527295" y="869698"/>
            <a:ext cx="11557519" cy="6726023"/>
          </a:xfrm>
          <a:prstGeom prst="rect">
            <a:avLst/>
          </a:prstGeom>
        </p:spPr>
      </p:pic>
      <p:sp>
        <p:nvSpPr>
          <p:cNvPr id="2" name="タイトル 1"/>
          <p:cNvSpPr>
            <a:spLocks noGrp="1"/>
          </p:cNvSpPr>
          <p:nvPr>
            <p:ph type="title"/>
          </p:nvPr>
        </p:nvSpPr>
        <p:spPr/>
        <p:txBody>
          <a:bodyPr/>
          <a:lstStyle/>
          <a:p>
            <a:r>
              <a:rPr kumimoji="1" lang="en-US" altLang="ja-JP" dirty="0"/>
              <a:t>3. Windows Server</a:t>
            </a:r>
            <a:r>
              <a:rPr kumimoji="1" lang="ja-JP" altLang="en-US" dirty="0"/>
              <a:t>作成</a:t>
            </a:r>
            <a:r>
              <a:rPr kumimoji="1" lang="en-US" altLang="ja-JP" dirty="0"/>
              <a:t> </a:t>
            </a:r>
            <a:r>
              <a:rPr lang="en-US" altLang="ja-JP" dirty="0"/>
              <a:t>(8/15)</a:t>
            </a:r>
            <a:endParaRPr kumimoji="1" lang="ja-JP" altLang="en-US" dirty="0"/>
          </a:p>
        </p:txBody>
      </p:sp>
      <p:sp>
        <p:nvSpPr>
          <p:cNvPr id="5" name="AutoShape 8"/>
          <p:cNvSpPr>
            <a:spLocks/>
          </p:cNvSpPr>
          <p:nvPr/>
        </p:nvSpPr>
        <p:spPr bwMode="auto">
          <a:xfrm>
            <a:off x="1527296" y="2065106"/>
            <a:ext cx="1152110" cy="5374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6" name="AutoShape 8"/>
          <p:cNvSpPr>
            <a:spLocks/>
          </p:cNvSpPr>
          <p:nvPr/>
        </p:nvSpPr>
        <p:spPr bwMode="auto">
          <a:xfrm>
            <a:off x="11280398" y="3577357"/>
            <a:ext cx="1804416" cy="5374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9" name="AutoShape 8">
            <a:extLst>
              <a:ext uri="{FF2B5EF4-FFF2-40B4-BE49-F238E27FC236}">
                <a16:creationId xmlns:a16="http://schemas.microsoft.com/office/drawing/2014/main" id="{46E1290D-E0D4-E548-AF44-4F36E73B9B3D}"/>
              </a:ext>
            </a:extLst>
          </p:cNvPr>
          <p:cNvSpPr>
            <a:spLocks/>
          </p:cNvSpPr>
          <p:nvPr/>
        </p:nvSpPr>
        <p:spPr bwMode="auto">
          <a:xfrm>
            <a:off x="4574798" y="3641155"/>
            <a:ext cx="2676608" cy="426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603310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CAFD30C2-4028-EB4D-9091-B35615A915A1}"/>
              </a:ext>
            </a:extLst>
          </p:cNvPr>
          <p:cNvPicPr>
            <a:picLocks noChangeAspect="1"/>
          </p:cNvPicPr>
          <p:nvPr/>
        </p:nvPicPr>
        <p:blipFill>
          <a:blip r:embed="rId3"/>
          <a:stretch>
            <a:fillRect/>
          </a:stretch>
        </p:blipFill>
        <p:spPr>
          <a:xfrm>
            <a:off x="1132427" y="848767"/>
            <a:ext cx="11840072" cy="6683311"/>
          </a:xfrm>
          <a:prstGeom prst="rect">
            <a:avLst/>
          </a:prstGeom>
        </p:spPr>
      </p:pic>
      <p:sp>
        <p:nvSpPr>
          <p:cNvPr id="6" name="Title 5"/>
          <p:cNvSpPr>
            <a:spLocks noGrp="1"/>
          </p:cNvSpPr>
          <p:nvPr>
            <p:ph type="title"/>
          </p:nvPr>
        </p:nvSpPr>
        <p:spPr/>
        <p:txBody>
          <a:bodyPr/>
          <a:lstStyle/>
          <a:p>
            <a:r>
              <a:rPr lang="en-US" dirty="0"/>
              <a:t>AWS</a:t>
            </a:r>
            <a:r>
              <a:rPr lang="ja-JP" altLang="en-US" dirty="0"/>
              <a:t>マネージメントコンソールにログインする</a:t>
            </a:r>
            <a:endParaRPr lang="en-US" dirty="0"/>
          </a:p>
        </p:txBody>
      </p:sp>
      <p:sp>
        <p:nvSpPr>
          <p:cNvPr id="8" name="AutoShape 6"/>
          <p:cNvSpPr>
            <a:spLocks/>
          </p:cNvSpPr>
          <p:nvPr/>
        </p:nvSpPr>
        <p:spPr bwMode="auto">
          <a:xfrm>
            <a:off x="1792865" y="2351945"/>
            <a:ext cx="9331986" cy="4820935"/>
          </a:xfrm>
          <a:custGeom>
            <a:avLst/>
            <a:gdLst>
              <a:gd name="T0" fmla="*/ 10800 w 21600"/>
              <a:gd name="T1" fmla="*/ 10800 h 21600"/>
              <a:gd name="T2" fmla="*/ 10800 w 21600"/>
              <a:gd name="T3" fmla="*/ 10800 h 21600"/>
              <a:gd name="T4" fmla="*/ 10800 w 21600"/>
              <a:gd name="T5" fmla="*/ 10800 h 21600"/>
              <a:gd name="T6" fmla="*/ 10800 w 21600"/>
              <a:gd name="T7" fmla="*/ 10800 h 21600"/>
              <a:gd name="connsiteX0" fmla="*/ 0 w 21600"/>
              <a:gd name="connsiteY0" fmla="*/ 21599 h 22367"/>
              <a:gd name="connsiteX1" fmla="*/ 0 w 21600"/>
              <a:gd name="connsiteY1" fmla="*/ 0 h 22367"/>
              <a:gd name="connsiteX2" fmla="*/ 21600 w 21600"/>
              <a:gd name="connsiteY2" fmla="*/ 0 h 22367"/>
              <a:gd name="connsiteX3" fmla="*/ 21600 w 21600"/>
              <a:gd name="connsiteY3" fmla="*/ 21599 h 22367"/>
              <a:gd name="connsiteX4" fmla="*/ 360 w 21600"/>
              <a:gd name="connsiteY4" fmla="*/ 22367 h 22367"/>
              <a:gd name="connsiteX0" fmla="*/ 0 w 21600"/>
              <a:gd name="connsiteY0" fmla="*/ 21599 h 21599"/>
              <a:gd name="connsiteX1" fmla="*/ 0 w 21600"/>
              <a:gd name="connsiteY1" fmla="*/ 0 h 21599"/>
              <a:gd name="connsiteX2" fmla="*/ 21600 w 21600"/>
              <a:gd name="connsiteY2" fmla="*/ 0 h 21599"/>
              <a:gd name="connsiteX3" fmla="*/ 21600 w 21600"/>
              <a:gd name="connsiteY3" fmla="*/ 21599 h 21599"/>
              <a:gd name="connsiteX0" fmla="*/ 0 w 21600"/>
              <a:gd name="connsiteY0" fmla="*/ 22443 h 22443"/>
              <a:gd name="connsiteX1" fmla="*/ 0 w 21600"/>
              <a:gd name="connsiteY1" fmla="*/ 0 h 22443"/>
              <a:gd name="connsiteX2" fmla="*/ 21600 w 21600"/>
              <a:gd name="connsiteY2" fmla="*/ 0 h 22443"/>
              <a:gd name="connsiteX3" fmla="*/ 21600 w 21600"/>
              <a:gd name="connsiteY3" fmla="*/ 21599 h 22443"/>
              <a:gd name="connsiteX0" fmla="*/ 0 w 21600"/>
              <a:gd name="connsiteY0" fmla="*/ 22443 h 22443"/>
              <a:gd name="connsiteX1" fmla="*/ 0 w 21600"/>
              <a:gd name="connsiteY1" fmla="*/ 0 h 22443"/>
              <a:gd name="connsiteX2" fmla="*/ 21600 w 21600"/>
              <a:gd name="connsiteY2" fmla="*/ 0 h 22443"/>
              <a:gd name="connsiteX3" fmla="*/ 21600 w 21600"/>
              <a:gd name="connsiteY3" fmla="*/ 22366 h 22443"/>
            </a:gdLst>
            <a:ahLst/>
            <a:cxnLst>
              <a:cxn ang="0">
                <a:pos x="connsiteX0" y="connsiteY0"/>
              </a:cxn>
              <a:cxn ang="0">
                <a:pos x="connsiteX1" y="connsiteY1"/>
              </a:cxn>
              <a:cxn ang="0">
                <a:pos x="connsiteX2" y="connsiteY2"/>
              </a:cxn>
              <a:cxn ang="0">
                <a:pos x="connsiteX3" y="connsiteY3"/>
              </a:cxn>
            </a:cxnLst>
            <a:rect l="l" t="t" r="r" b="b"/>
            <a:pathLst>
              <a:path w="21600" h="22443">
                <a:moveTo>
                  <a:pt x="0" y="22443"/>
                </a:moveTo>
                <a:lnTo>
                  <a:pt x="0" y="0"/>
                </a:lnTo>
                <a:lnTo>
                  <a:pt x="21600" y="0"/>
                </a:lnTo>
                <a:lnTo>
                  <a:pt x="21600" y="22366"/>
                </a:lnTo>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640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11" name="AutoShape 8"/>
          <p:cNvSpPr>
            <a:spLocks/>
          </p:cNvSpPr>
          <p:nvPr/>
        </p:nvSpPr>
        <p:spPr bwMode="auto">
          <a:xfrm>
            <a:off x="2902140" y="763571"/>
            <a:ext cx="4617287" cy="48575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12" name="AutoShape 5"/>
          <p:cNvSpPr>
            <a:spLocks/>
          </p:cNvSpPr>
          <p:nvPr/>
        </p:nvSpPr>
        <p:spPr bwMode="auto">
          <a:xfrm>
            <a:off x="3094648" y="1235944"/>
            <a:ext cx="4267293" cy="5486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cap="flat" cmpd="sng" w="12700">
                <a:solidFill>
                  <a:srgbClr val="000000"/>
                </a:solidFill>
                <a:prstDash val="solid"/>
                <a:miter lim="0"/>
                <a:headEnd/>
                <a:tailEnd/>
              </a14:hiddenLine>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r">
              <a:buClr>
                <a:srgbClr val="000000"/>
              </a:buClr>
            </a:pPr>
            <a:r>
              <a:rPr lang="en-US" sz="2240" b="1" dirty="0">
                <a:solidFill>
                  <a:srgbClr val="FF2600"/>
                </a:solidFill>
                <a:latin typeface="メイリオ"/>
                <a:ea typeface="メイリオ"/>
                <a:cs typeface="メイリオ"/>
                <a:sym typeface="Meiryo" charset="0"/>
              </a:rPr>
              <a:t>AWS</a:t>
            </a:r>
            <a:r>
              <a:rPr lang="ja-JP" altLang="en-US" sz="2240" b="1" dirty="0">
                <a:solidFill>
                  <a:srgbClr val="FF2600"/>
                </a:solidFill>
                <a:latin typeface="メイリオ"/>
                <a:ea typeface="メイリオ"/>
                <a:cs typeface="メイリオ"/>
                <a:sym typeface="Meiryo" charset="0"/>
              </a:rPr>
              <a:t>サービスの検索ボックス</a:t>
            </a:r>
            <a:endParaRPr lang="en-US" sz="4608" dirty="0">
              <a:latin typeface="メイリオ"/>
              <a:ea typeface="メイリオ"/>
              <a:cs typeface="メイリオ"/>
            </a:endParaRPr>
          </a:p>
        </p:txBody>
      </p:sp>
      <p:sp>
        <p:nvSpPr>
          <p:cNvPr id="13" name="AutoShape 8"/>
          <p:cNvSpPr>
            <a:spLocks/>
          </p:cNvSpPr>
          <p:nvPr/>
        </p:nvSpPr>
        <p:spPr bwMode="auto">
          <a:xfrm>
            <a:off x="8292066" y="780190"/>
            <a:ext cx="3001569" cy="4691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15" name="AutoShape 8"/>
          <p:cNvSpPr>
            <a:spLocks/>
          </p:cNvSpPr>
          <p:nvPr/>
        </p:nvSpPr>
        <p:spPr bwMode="auto">
          <a:xfrm>
            <a:off x="11358863" y="780191"/>
            <a:ext cx="633910" cy="4691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16" name="AutoShape 5"/>
          <p:cNvSpPr>
            <a:spLocks/>
          </p:cNvSpPr>
          <p:nvPr/>
        </p:nvSpPr>
        <p:spPr bwMode="auto">
          <a:xfrm>
            <a:off x="8991206" y="436440"/>
            <a:ext cx="4267293" cy="5486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cap="flat" cmpd="sng" w="12700">
                <a:solidFill>
                  <a:srgbClr val="000000"/>
                </a:solidFill>
                <a:prstDash val="solid"/>
                <a:miter lim="0"/>
                <a:headEnd/>
                <a:tailEnd/>
              </a14:hiddenLine>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r">
              <a:buClr>
                <a:srgbClr val="000000"/>
              </a:buClr>
            </a:pPr>
            <a:endParaRPr lang="en-US" sz="4608" dirty="0">
              <a:latin typeface="メイリオ"/>
              <a:ea typeface="メイリオ"/>
              <a:cs typeface="メイリオ"/>
            </a:endParaRPr>
          </a:p>
        </p:txBody>
      </p:sp>
      <p:sp>
        <p:nvSpPr>
          <p:cNvPr id="17" name="AutoShape 5"/>
          <p:cNvSpPr>
            <a:spLocks/>
          </p:cNvSpPr>
          <p:nvPr/>
        </p:nvSpPr>
        <p:spPr bwMode="auto">
          <a:xfrm>
            <a:off x="11305079" y="1309161"/>
            <a:ext cx="1577209" cy="4370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cap="flat" cmpd="sng" w="12700">
                <a:solidFill>
                  <a:srgbClr val="000000"/>
                </a:solidFill>
                <a:prstDash val="solid"/>
                <a:miter lim="0"/>
                <a:headEnd/>
                <a:tailEnd/>
              </a14:hiddenLine>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buClr>
                <a:srgbClr val="000000"/>
              </a:buClr>
            </a:pPr>
            <a:r>
              <a:rPr lang="ja-JP" altLang="en-US" sz="2240" b="1" dirty="0">
                <a:solidFill>
                  <a:srgbClr val="FF2600"/>
                </a:solidFill>
                <a:latin typeface="メイリオ"/>
                <a:ea typeface="メイリオ"/>
                <a:cs typeface="メイリオ"/>
                <a:sym typeface="Meiryo" charset="0"/>
              </a:rPr>
              <a:t>リージョン</a:t>
            </a:r>
            <a:endParaRPr lang="en-US" sz="4608" dirty="0">
              <a:latin typeface="メイリオ"/>
              <a:ea typeface="メイリオ"/>
              <a:cs typeface="メイリオ"/>
            </a:endParaRPr>
          </a:p>
        </p:txBody>
      </p:sp>
      <p:sp>
        <p:nvSpPr>
          <p:cNvPr id="3" name="正方形/長方形 2"/>
          <p:cNvSpPr/>
          <p:nvPr/>
        </p:nvSpPr>
        <p:spPr>
          <a:xfrm>
            <a:off x="8696235" y="1381938"/>
            <a:ext cx="2193229" cy="437043"/>
          </a:xfrm>
          <a:prstGeom prst="rect">
            <a:avLst/>
          </a:prstGeom>
        </p:spPr>
        <p:txBody>
          <a:bodyPr wrap="none">
            <a:spAutoFit/>
          </a:bodyPr>
          <a:lstStyle/>
          <a:p>
            <a:pPr algn="r">
              <a:buClr>
                <a:srgbClr val="000000"/>
              </a:buClr>
            </a:pPr>
            <a:r>
              <a:rPr lang="ja-JP" altLang="en-US" sz="2240" b="1" dirty="0">
                <a:solidFill>
                  <a:srgbClr val="FF2600"/>
                </a:solidFill>
                <a:latin typeface="メイリオ"/>
                <a:ea typeface="メイリオ"/>
                <a:cs typeface="メイリオ"/>
                <a:sym typeface="Meiryo" charset="0"/>
              </a:rPr>
              <a:t>アカウント情報</a:t>
            </a:r>
            <a:endParaRPr lang="en-US" altLang="ja-JP" sz="2240" dirty="0">
              <a:latin typeface="メイリオ"/>
              <a:ea typeface="メイリオ"/>
              <a:cs typeface="メイリオ"/>
            </a:endParaRPr>
          </a:p>
        </p:txBody>
      </p:sp>
      <p:sp>
        <p:nvSpPr>
          <p:cNvPr id="18" name="AutoShape 8"/>
          <p:cNvSpPr>
            <a:spLocks/>
          </p:cNvSpPr>
          <p:nvPr/>
        </p:nvSpPr>
        <p:spPr bwMode="auto">
          <a:xfrm>
            <a:off x="2229468" y="7178305"/>
            <a:ext cx="672672" cy="4394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20" name="正方形/長方形 19"/>
          <p:cNvSpPr/>
          <p:nvPr/>
        </p:nvSpPr>
        <p:spPr>
          <a:xfrm>
            <a:off x="8292068" y="912433"/>
            <a:ext cx="2832783" cy="228665"/>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4608"/>
          </a:p>
        </p:txBody>
      </p:sp>
      <p:sp>
        <p:nvSpPr>
          <p:cNvPr id="5" name="スライド番号プレースホルダー 4"/>
          <p:cNvSpPr>
            <a:spLocks noGrp="1"/>
          </p:cNvSpPr>
          <p:nvPr>
            <p:ph type="sldNum" sz="quarter" idx="4"/>
          </p:nvPr>
        </p:nvSpPr>
        <p:spPr/>
        <p:txBody>
          <a:bodyPr/>
          <a:lstStyle/>
          <a:p>
            <a:fld id="{BC9F26FF-4E9B-4363-ABAB-8E1200CC6BC4}" type="slidenum">
              <a:rPr kumimoji="1" lang="ja-JP" altLang="en-US" smtClean="0"/>
              <a:t>2</a:t>
            </a:fld>
            <a:endParaRPr kumimoji="1" lang="ja-JP" altLang="en-US"/>
          </a:p>
        </p:txBody>
      </p:sp>
    </p:spTree>
    <p:extLst>
      <p:ext uri="{BB962C8B-B14F-4D97-AF65-F5344CB8AC3E}">
        <p14:creationId xmlns:p14="http://schemas.microsoft.com/office/powerpoint/2010/main" val="262175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239D5412-B894-E44A-8137-212B6DA37FF6}"/>
              </a:ext>
            </a:extLst>
          </p:cNvPr>
          <p:cNvPicPr>
            <a:picLocks noChangeAspect="1"/>
          </p:cNvPicPr>
          <p:nvPr/>
        </p:nvPicPr>
        <p:blipFill rotWithShape="1">
          <a:blip r:embed="rId2"/>
          <a:srcRect b="1509"/>
          <a:stretch/>
        </p:blipFill>
        <p:spPr>
          <a:xfrm>
            <a:off x="1470651" y="863600"/>
            <a:ext cx="11689098" cy="6696149"/>
          </a:xfrm>
          <a:prstGeom prst="rect">
            <a:avLst/>
          </a:prstGeom>
        </p:spPr>
      </p:pic>
      <p:sp>
        <p:nvSpPr>
          <p:cNvPr id="2" name="タイトル 1"/>
          <p:cNvSpPr>
            <a:spLocks noGrp="1"/>
          </p:cNvSpPr>
          <p:nvPr>
            <p:ph type="title"/>
          </p:nvPr>
        </p:nvSpPr>
        <p:spPr/>
        <p:txBody>
          <a:bodyPr/>
          <a:lstStyle/>
          <a:p>
            <a:r>
              <a:rPr kumimoji="1" lang="en-US" altLang="ja-JP" dirty="0"/>
              <a:t>3. Windows Server</a:t>
            </a:r>
            <a:r>
              <a:rPr kumimoji="1" lang="ja-JP" altLang="en-US" dirty="0"/>
              <a:t>作成</a:t>
            </a:r>
            <a:r>
              <a:rPr kumimoji="1" lang="en-US" altLang="ja-JP" dirty="0"/>
              <a:t> </a:t>
            </a:r>
            <a:r>
              <a:rPr lang="en-US" altLang="ja-JP" dirty="0"/>
              <a:t>(9/15)</a:t>
            </a:r>
            <a:endParaRPr kumimoji="1" lang="ja-JP" altLang="en-US" dirty="0"/>
          </a:p>
        </p:txBody>
      </p:sp>
      <p:sp>
        <p:nvSpPr>
          <p:cNvPr id="5" name="AutoShape 8"/>
          <p:cNvSpPr>
            <a:spLocks/>
          </p:cNvSpPr>
          <p:nvPr/>
        </p:nvSpPr>
        <p:spPr bwMode="auto">
          <a:xfrm>
            <a:off x="1470651" y="4661551"/>
            <a:ext cx="3760568" cy="5374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6" name="AutoShape 8"/>
          <p:cNvSpPr>
            <a:spLocks/>
          </p:cNvSpPr>
          <p:nvPr/>
        </p:nvSpPr>
        <p:spPr bwMode="auto">
          <a:xfrm>
            <a:off x="10280866" y="7022306"/>
            <a:ext cx="2878883" cy="5374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3865197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D25573D6-A081-C745-9EED-09778F93E1A1}"/>
              </a:ext>
            </a:extLst>
          </p:cNvPr>
          <p:cNvPicPr>
            <a:picLocks noChangeAspect="1"/>
          </p:cNvPicPr>
          <p:nvPr/>
        </p:nvPicPr>
        <p:blipFill rotWithShape="1">
          <a:blip r:embed="rId2"/>
          <a:srcRect l="763" t="1282" r="1" b="451"/>
          <a:stretch/>
        </p:blipFill>
        <p:spPr>
          <a:xfrm>
            <a:off x="1904737" y="982226"/>
            <a:ext cx="10795079" cy="6212596"/>
          </a:xfrm>
          <a:prstGeom prst="rect">
            <a:avLst/>
          </a:prstGeom>
        </p:spPr>
      </p:pic>
      <p:sp>
        <p:nvSpPr>
          <p:cNvPr id="2" name="タイトル 1"/>
          <p:cNvSpPr>
            <a:spLocks noGrp="1"/>
          </p:cNvSpPr>
          <p:nvPr>
            <p:ph type="title"/>
          </p:nvPr>
        </p:nvSpPr>
        <p:spPr/>
        <p:txBody>
          <a:bodyPr/>
          <a:lstStyle/>
          <a:p>
            <a:r>
              <a:rPr kumimoji="1" lang="en-US" altLang="ja-JP" dirty="0"/>
              <a:t>3. Windows Server</a:t>
            </a:r>
            <a:r>
              <a:rPr kumimoji="1" lang="ja-JP" altLang="en-US" dirty="0"/>
              <a:t>作成</a:t>
            </a:r>
            <a:r>
              <a:rPr kumimoji="1" lang="en-US" altLang="ja-JP" dirty="0"/>
              <a:t> </a:t>
            </a:r>
            <a:r>
              <a:rPr lang="en-US" altLang="ja-JP" dirty="0"/>
              <a:t>(10/15)</a:t>
            </a:r>
            <a:endParaRPr kumimoji="1" lang="ja-JP" altLang="en-US" dirty="0"/>
          </a:p>
        </p:txBody>
      </p:sp>
      <p:sp>
        <p:nvSpPr>
          <p:cNvPr id="5" name="AutoShape 8"/>
          <p:cNvSpPr>
            <a:spLocks/>
          </p:cNvSpPr>
          <p:nvPr/>
        </p:nvSpPr>
        <p:spPr bwMode="auto">
          <a:xfrm>
            <a:off x="4612279" y="5221762"/>
            <a:ext cx="3052483" cy="360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6" name="AutoShape 8"/>
          <p:cNvSpPr>
            <a:spLocks/>
          </p:cNvSpPr>
          <p:nvPr/>
        </p:nvSpPr>
        <p:spPr bwMode="auto">
          <a:xfrm>
            <a:off x="10560905" y="6650590"/>
            <a:ext cx="2077002" cy="5386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7" name="AutoShape 7"/>
          <p:cNvSpPr>
            <a:spLocks/>
          </p:cNvSpPr>
          <p:nvPr/>
        </p:nvSpPr>
        <p:spPr bwMode="auto">
          <a:xfrm>
            <a:off x="7935735" y="3252016"/>
            <a:ext cx="5510876" cy="13518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lIns="60960" tIns="60960" rIns="60960" bIns="60960"/>
          <a:lstStyle/>
          <a:p>
            <a:pPr>
              <a:buClr>
                <a:srgbClr val="000000"/>
              </a:buClr>
            </a:pPr>
            <a:r>
              <a:rPr lang="en-US" sz="4608" dirty="0">
                <a:solidFill>
                  <a:srgbClr val="FF0000"/>
                </a:solidFill>
                <a:latin typeface="メイリオ"/>
                <a:ea typeface="メイリオ"/>
                <a:cs typeface="メイリオ"/>
              </a:rPr>
              <a:t>1d</a:t>
            </a:r>
            <a:r>
              <a:rPr lang="ja-JP" altLang="en-US" sz="4608" dirty="0">
                <a:solidFill>
                  <a:srgbClr val="FF0000"/>
                </a:solidFill>
                <a:latin typeface="メイリオ"/>
                <a:ea typeface="メイリオ"/>
                <a:cs typeface="メイリオ"/>
              </a:rPr>
              <a:t>のサブネットを指定する。</a:t>
            </a:r>
            <a:endParaRPr lang="en-US" sz="4608" dirty="0">
              <a:solidFill>
                <a:srgbClr val="FF0000"/>
              </a:solidFill>
              <a:latin typeface="メイリオ"/>
              <a:ea typeface="メイリオ"/>
              <a:cs typeface="メイリオ"/>
            </a:endParaRPr>
          </a:p>
        </p:txBody>
      </p:sp>
      <p:sp>
        <p:nvSpPr>
          <p:cNvPr id="8" name="AutoShape 8"/>
          <p:cNvSpPr>
            <a:spLocks/>
          </p:cNvSpPr>
          <p:nvPr/>
        </p:nvSpPr>
        <p:spPr bwMode="auto">
          <a:xfrm>
            <a:off x="4612278" y="3052315"/>
            <a:ext cx="3052483" cy="39940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9" name="テキスト ボックス 8">
            <a:extLst>
              <a:ext uri="{FF2B5EF4-FFF2-40B4-BE49-F238E27FC236}">
                <a16:creationId xmlns:a16="http://schemas.microsoft.com/office/drawing/2014/main" id="{1421471D-014C-5848-896A-9891D6FD46B6}"/>
              </a:ext>
            </a:extLst>
          </p:cNvPr>
          <p:cNvSpPr txBox="1"/>
          <p:nvPr/>
        </p:nvSpPr>
        <p:spPr>
          <a:xfrm>
            <a:off x="7489656" y="5692615"/>
            <a:ext cx="3201517" cy="538609"/>
          </a:xfrm>
          <a:prstGeom prst="rect">
            <a:avLst/>
          </a:prstGeom>
          <a:noFill/>
        </p:spPr>
        <p:txBody>
          <a:bodyPr wrap="none" rtlCol="0">
            <a:spAutoFit/>
          </a:bodyPr>
          <a:lstStyle/>
          <a:p>
            <a:pPr algn="l"/>
            <a:r>
              <a:rPr kumimoji="1" lang="en-US" altLang="ja-JP"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MyEC2Role</a:t>
            </a:r>
            <a:r>
              <a:rPr kumimoji="1" lang="ja-JP" altLang="en-US" sz="2900">
                <a:solidFill>
                  <a:srgbClr val="FF0000"/>
                </a:solidFill>
                <a:latin typeface="Amazon Ember" panose="020B0603020204020204" pitchFamily="34" charset="0"/>
                <a:ea typeface="Amazon Ember" panose="020B0603020204020204" pitchFamily="34" charset="0"/>
                <a:cs typeface="Amazon Ember" panose="020B0603020204020204" pitchFamily="34" charset="0"/>
              </a:rPr>
              <a:t>を選択</a:t>
            </a:r>
            <a:endParaRPr kumimoji="1" lang="ja-JP" altLang="en-US"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テキスト ボックス 2">
            <a:extLst>
              <a:ext uri="{FF2B5EF4-FFF2-40B4-BE49-F238E27FC236}">
                <a16:creationId xmlns:a16="http://schemas.microsoft.com/office/drawing/2014/main" id="{0632258F-DFD8-0944-8FE8-195E106AD11B}"/>
              </a:ext>
            </a:extLst>
          </p:cNvPr>
          <p:cNvSpPr txBox="1"/>
          <p:nvPr/>
        </p:nvSpPr>
        <p:spPr>
          <a:xfrm>
            <a:off x="3536576" y="5930153"/>
            <a:ext cx="3052483" cy="153888"/>
          </a:xfrm>
          <a:prstGeom prst="rect">
            <a:avLst/>
          </a:prstGeom>
          <a:solidFill>
            <a:schemeClr val="tx1"/>
          </a:solidFill>
        </p:spPr>
        <p:txBody>
          <a:bodyPr wrap="square" rtlCol="0">
            <a:spAutoFit/>
          </a:bodyPr>
          <a:lstStyle/>
          <a:p>
            <a:pPr algn="l"/>
            <a:endParaRPr kumimoji="1" lang="ja-JP" altLang="en-US" sz="400" dirty="0" err="1">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AutoShape 8">
            <a:extLst>
              <a:ext uri="{FF2B5EF4-FFF2-40B4-BE49-F238E27FC236}">
                <a16:creationId xmlns:a16="http://schemas.microsoft.com/office/drawing/2014/main" id="{D1A0AA65-D992-FD42-B1E0-17E9C7FA6505}"/>
              </a:ext>
            </a:extLst>
          </p:cNvPr>
          <p:cNvSpPr>
            <a:spLocks/>
          </p:cNvSpPr>
          <p:nvPr/>
        </p:nvSpPr>
        <p:spPr bwMode="auto">
          <a:xfrm>
            <a:off x="4612279" y="4638913"/>
            <a:ext cx="3052483" cy="360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901024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DA811B7B-7B3F-4349-9E02-36B94D62404A}"/>
              </a:ext>
            </a:extLst>
          </p:cNvPr>
          <p:cNvPicPr>
            <a:picLocks noChangeAspect="1"/>
          </p:cNvPicPr>
          <p:nvPr/>
        </p:nvPicPr>
        <p:blipFill rotWithShape="1">
          <a:blip r:embed="rId3"/>
          <a:srcRect l="369"/>
          <a:stretch/>
        </p:blipFill>
        <p:spPr>
          <a:xfrm>
            <a:off x="1711842" y="847699"/>
            <a:ext cx="11477700" cy="6677216"/>
          </a:xfrm>
          <a:prstGeom prst="rect">
            <a:avLst/>
          </a:prstGeom>
        </p:spPr>
      </p:pic>
      <p:sp>
        <p:nvSpPr>
          <p:cNvPr id="2" name="タイトル 1"/>
          <p:cNvSpPr>
            <a:spLocks noGrp="1"/>
          </p:cNvSpPr>
          <p:nvPr>
            <p:ph type="title"/>
          </p:nvPr>
        </p:nvSpPr>
        <p:spPr/>
        <p:txBody>
          <a:bodyPr/>
          <a:lstStyle/>
          <a:p>
            <a:r>
              <a:rPr kumimoji="1" lang="en-US" altLang="ja-JP" dirty="0"/>
              <a:t>3. Windows Server</a:t>
            </a:r>
            <a:r>
              <a:rPr kumimoji="1" lang="ja-JP" altLang="en-US" dirty="0"/>
              <a:t>作成</a:t>
            </a:r>
            <a:r>
              <a:rPr kumimoji="1" lang="en-US" altLang="ja-JP" dirty="0"/>
              <a:t> </a:t>
            </a:r>
            <a:r>
              <a:rPr lang="en-US" altLang="ja-JP" dirty="0"/>
              <a:t>(11/15)</a:t>
            </a:r>
            <a:endParaRPr kumimoji="1" lang="ja-JP" altLang="en-US" dirty="0"/>
          </a:p>
        </p:txBody>
      </p:sp>
      <p:sp>
        <p:nvSpPr>
          <p:cNvPr id="6" name="AutoShape 8"/>
          <p:cNvSpPr>
            <a:spLocks/>
          </p:cNvSpPr>
          <p:nvPr/>
        </p:nvSpPr>
        <p:spPr bwMode="auto">
          <a:xfrm>
            <a:off x="11293053" y="6868633"/>
            <a:ext cx="1843327" cy="5770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3987579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CCFE06E-6074-424C-A32E-BAE0E064EB3A}"/>
              </a:ext>
            </a:extLst>
          </p:cNvPr>
          <p:cNvPicPr>
            <a:picLocks noChangeAspect="1"/>
          </p:cNvPicPr>
          <p:nvPr/>
        </p:nvPicPr>
        <p:blipFill>
          <a:blip r:embed="rId2"/>
          <a:stretch>
            <a:fillRect/>
          </a:stretch>
        </p:blipFill>
        <p:spPr>
          <a:xfrm>
            <a:off x="1256865" y="880331"/>
            <a:ext cx="12052872" cy="6664530"/>
          </a:xfrm>
          <a:prstGeom prst="rect">
            <a:avLst/>
          </a:prstGeom>
        </p:spPr>
      </p:pic>
      <p:sp>
        <p:nvSpPr>
          <p:cNvPr id="2" name="タイトル 1"/>
          <p:cNvSpPr>
            <a:spLocks noGrp="1"/>
          </p:cNvSpPr>
          <p:nvPr>
            <p:ph type="title"/>
          </p:nvPr>
        </p:nvSpPr>
        <p:spPr/>
        <p:txBody>
          <a:bodyPr/>
          <a:lstStyle/>
          <a:p>
            <a:r>
              <a:rPr kumimoji="1" lang="en-US" altLang="ja-JP" dirty="0"/>
              <a:t>3. Windows Server</a:t>
            </a:r>
            <a:r>
              <a:rPr kumimoji="1" lang="ja-JP" altLang="en-US" dirty="0"/>
              <a:t>作成</a:t>
            </a:r>
            <a:r>
              <a:rPr lang="en-US" altLang="ja-JP" dirty="0"/>
              <a:t> (12/15)</a:t>
            </a:r>
            <a:endParaRPr kumimoji="1" lang="ja-JP" altLang="en-US" dirty="0"/>
          </a:p>
        </p:txBody>
      </p:sp>
      <p:sp>
        <p:nvSpPr>
          <p:cNvPr id="6" name="AutoShape 8"/>
          <p:cNvSpPr>
            <a:spLocks/>
          </p:cNvSpPr>
          <p:nvPr/>
        </p:nvSpPr>
        <p:spPr bwMode="auto">
          <a:xfrm>
            <a:off x="1352562" y="2844892"/>
            <a:ext cx="8089151" cy="5600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10" name="AutoShape 8">
            <a:extLst>
              <a:ext uri="{FF2B5EF4-FFF2-40B4-BE49-F238E27FC236}">
                <a16:creationId xmlns:a16="http://schemas.microsoft.com/office/drawing/2014/main" id="{5B27F49B-36BA-A644-B72E-9F5531C6BD54}"/>
              </a:ext>
            </a:extLst>
          </p:cNvPr>
          <p:cNvSpPr>
            <a:spLocks/>
          </p:cNvSpPr>
          <p:nvPr/>
        </p:nvSpPr>
        <p:spPr bwMode="auto">
          <a:xfrm>
            <a:off x="10334535" y="6917629"/>
            <a:ext cx="2892368" cy="53579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2551307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F3FE72FE-6CCE-6644-A3CA-44930EEDA84E}"/>
              </a:ext>
            </a:extLst>
          </p:cNvPr>
          <p:cNvPicPr>
            <a:picLocks noChangeAspect="1"/>
          </p:cNvPicPr>
          <p:nvPr/>
        </p:nvPicPr>
        <p:blipFill>
          <a:blip r:embed="rId3"/>
          <a:stretch>
            <a:fillRect/>
          </a:stretch>
        </p:blipFill>
        <p:spPr>
          <a:xfrm>
            <a:off x="1281019" y="776176"/>
            <a:ext cx="11924617" cy="6910644"/>
          </a:xfrm>
          <a:prstGeom prst="rect">
            <a:avLst/>
          </a:prstGeom>
        </p:spPr>
      </p:pic>
      <p:sp>
        <p:nvSpPr>
          <p:cNvPr id="2" name="タイトル 1"/>
          <p:cNvSpPr>
            <a:spLocks noGrp="1"/>
          </p:cNvSpPr>
          <p:nvPr>
            <p:ph type="title"/>
          </p:nvPr>
        </p:nvSpPr>
        <p:spPr/>
        <p:txBody>
          <a:bodyPr/>
          <a:lstStyle/>
          <a:p>
            <a:r>
              <a:rPr kumimoji="1" lang="en-US" altLang="ja-JP" dirty="0"/>
              <a:t>3. Windows Server</a:t>
            </a:r>
            <a:r>
              <a:rPr kumimoji="1" lang="ja-JP" altLang="en-US" dirty="0"/>
              <a:t>作成</a:t>
            </a:r>
            <a:r>
              <a:rPr lang="en-US" altLang="ja-JP" dirty="0"/>
              <a:t> (13/15)</a:t>
            </a:r>
            <a:endParaRPr kumimoji="1" lang="ja-JP" altLang="en-US" dirty="0"/>
          </a:p>
        </p:txBody>
      </p:sp>
      <p:sp>
        <p:nvSpPr>
          <p:cNvPr id="5" name="AutoShape 8"/>
          <p:cNvSpPr>
            <a:spLocks/>
          </p:cNvSpPr>
          <p:nvPr/>
        </p:nvSpPr>
        <p:spPr bwMode="auto">
          <a:xfrm>
            <a:off x="4067188" y="2105244"/>
            <a:ext cx="2716381" cy="2764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8" name="AutoShape 8">
            <a:extLst>
              <a:ext uri="{FF2B5EF4-FFF2-40B4-BE49-F238E27FC236}">
                <a16:creationId xmlns:a16="http://schemas.microsoft.com/office/drawing/2014/main" id="{6F8D5D7E-A7AE-CE46-BDB8-A38C323978D3}"/>
              </a:ext>
            </a:extLst>
          </p:cNvPr>
          <p:cNvSpPr>
            <a:spLocks/>
          </p:cNvSpPr>
          <p:nvPr/>
        </p:nvSpPr>
        <p:spPr bwMode="auto">
          <a:xfrm>
            <a:off x="4251488" y="2654084"/>
            <a:ext cx="4998837" cy="70580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9" name="AutoShape 8">
            <a:extLst>
              <a:ext uri="{FF2B5EF4-FFF2-40B4-BE49-F238E27FC236}">
                <a16:creationId xmlns:a16="http://schemas.microsoft.com/office/drawing/2014/main" id="{8BF37019-A91D-7945-9E88-D7AB1F080C44}"/>
              </a:ext>
            </a:extLst>
          </p:cNvPr>
          <p:cNvSpPr>
            <a:spLocks/>
          </p:cNvSpPr>
          <p:nvPr/>
        </p:nvSpPr>
        <p:spPr bwMode="auto">
          <a:xfrm>
            <a:off x="7019497" y="3678862"/>
            <a:ext cx="1061246" cy="3615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10" name="AutoShape 8">
            <a:extLst>
              <a:ext uri="{FF2B5EF4-FFF2-40B4-BE49-F238E27FC236}">
                <a16:creationId xmlns:a16="http://schemas.microsoft.com/office/drawing/2014/main" id="{ACA9021E-DC66-5A48-AECE-0CB565DB87E0}"/>
              </a:ext>
            </a:extLst>
          </p:cNvPr>
          <p:cNvSpPr>
            <a:spLocks/>
          </p:cNvSpPr>
          <p:nvPr/>
        </p:nvSpPr>
        <p:spPr bwMode="auto">
          <a:xfrm>
            <a:off x="12144390" y="7125984"/>
            <a:ext cx="1061246" cy="4629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1400939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C68C8FB2-16A7-A54E-B795-A3624E5A3A32}"/>
              </a:ext>
            </a:extLst>
          </p:cNvPr>
          <p:cNvPicPr>
            <a:picLocks noChangeAspect="1"/>
          </p:cNvPicPr>
          <p:nvPr/>
        </p:nvPicPr>
        <p:blipFill>
          <a:blip r:embed="rId2"/>
          <a:stretch>
            <a:fillRect/>
          </a:stretch>
        </p:blipFill>
        <p:spPr>
          <a:xfrm>
            <a:off x="1307804" y="869698"/>
            <a:ext cx="12004159" cy="6832556"/>
          </a:xfrm>
          <a:prstGeom prst="rect">
            <a:avLst/>
          </a:prstGeom>
        </p:spPr>
      </p:pic>
      <p:sp>
        <p:nvSpPr>
          <p:cNvPr id="2" name="タイトル 1"/>
          <p:cNvSpPr>
            <a:spLocks noGrp="1"/>
          </p:cNvSpPr>
          <p:nvPr>
            <p:ph type="title"/>
          </p:nvPr>
        </p:nvSpPr>
        <p:spPr/>
        <p:txBody>
          <a:bodyPr/>
          <a:lstStyle/>
          <a:p>
            <a:r>
              <a:rPr kumimoji="1" lang="en-US" altLang="ja-JP" dirty="0"/>
              <a:t>3. Windows Server</a:t>
            </a:r>
            <a:r>
              <a:rPr kumimoji="1" lang="ja-JP" altLang="en-US" dirty="0"/>
              <a:t>作成</a:t>
            </a:r>
            <a:r>
              <a:rPr kumimoji="1" lang="en-US" altLang="ja-JP" dirty="0"/>
              <a:t> (14/15)</a:t>
            </a:r>
            <a:endParaRPr kumimoji="1" lang="ja-JP" altLang="en-US" dirty="0"/>
          </a:p>
        </p:txBody>
      </p:sp>
      <p:sp>
        <p:nvSpPr>
          <p:cNvPr id="5" name="AutoShape 8"/>
          <p:cNvSpPr>
            <a:spLocks/>
          </p:cNvSpPr>
          <p:nvPr/>
        </p:nvSpPr>
        <p:spPr bwMode="auto">
          <a:xfrm>
            <a:off x="12569309" y="7186003"/>
            <a:ext cx="710755" cy="5375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35861639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FC76DAB-DC0D-9940-B197-34B7C303B0C2}"/>
              </a:ext>
            </a:extLst>
          </p:cNvPr>
          <p:cNvPicPr>
            <a:picLocks noChangeAspect="1"/>
          </p:cNvPicPr>
          <p:nvPr/>
        </p:nvPicPr>
        <p:blipFill rotWithShape="1">
          <a:blip r:embed="rId3"/>
          <a:srcRect r="1392" b="1383"/>
          <a:stretch/>
        </p:blipFill>
        <p:spPr>
          <a:xfrm>
            <a:off x="3189767" y="942771"/>
            <a:ext cx="8452884" cy="6500020"/>
          </a:xfrm>
          <a:prstGeom prst="rect">
            <a:avLst/>
          </a:prstGeom>
        </p:spPr>
      </p:pic>
      <p:sp>
        <p:nvSpPr>
          <p:cNvPr id="2" name="タイトル 1"/>
          <p:cNvSpPr>
            <a:spLocks noGrp="1"/>
          </p:cNvSpPr>
          <p:nvPr>
            <p:ph type="title"/>
          </p:nvPr>
        </p:nvSpPr>
        <p:spPr/>
        <p:txBody>
          <a:bodyPr/>
          <a:lstStyle/>
          <a:p>
            <a:r>
              <a:rPr kumimoji="1" lang="en-US" altLang="ja-JP" dirty="0"/>
              <a:t>3. Windows Server</a:t>
            </a:r>
            <a:r>
              <a:rPr kumimoji="1" lang="ja-JP" altLang="en-US" dirty="0"/>
              <a:t>作成</a:t>
            </a:r>
            <a:r>
              <a:rPr kumimoji="1" lang="en-US" altLang="ja-JP" dirty="0"/>
              <a:t> (15/15)</a:t>
            </a:r>
            <a:endParaRPr kumimoji="1" lang="ja-JP" altLang="en-US" dirty="0"/>
          </a:p>
        </p:txBody>
      </p:sp>
      <p:sp>
        <p:nvSpPr>
          <p:cNvPr id="5" name="AutoShape 8"/>
          <p:cNvSpPr>
            <a:spLocks/>
          </p:cNvSpPr>
          <p:nvPr/>
        </p:nvSpPr>
        <p:spPr bwMode="auto">
          <a:xfrm>
            <a:off x="3671168" y="4493269"/>
            <a:ext cx="1836498" cy="3899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9" name="AutoShape 8">
            <a:extLst>
              <a:ext uri="{FF2B5EF4-FFF2-40B4-BE49-F238E27FC236}">
                <a16:creationId xmlns:a16="http://schemas.microsoft.com/office/drawing/2014/main" id="{D7F620C8-5BF2-0143-AD9E-E3376B45F82F}"/>
              </a:ext>
            </a:extLst>
          </p:cNvPr>
          <p:cNvSpPr>
            <a:spLocks/>
          </p:cNvSpPr>
          <p:nvPr/>
        </p:nvSpPr>
        <p:spPr bwMode="auto">
          <a:xfrm>
            <a:off x="8851292" y="4756578"/>
            <a:ext cx="2302261" cy="5386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10" name="AutoShape 8">
            <a:extLst>
              <a:ext uri="{FF2B5EF4-FFF2-40B4-BE49-F238E27FC236}">
                <a16:creationId xmlns:a16="http://schemas.microsoft.com/office/drawing/2014/main" id="{CA8D32DA-9369-C941-A044-AEE09FB90F31}"/>
              </a:ext>
            </a:extLst>
          </p:cNvPr>
          <p:cNvSpPr>
            <a:spLocks/>
          </p:cNvSpPr>
          <p:nvPr/>
        </p:nvSpPr>
        <p:spPr bwMode="auto">
          <a:xfrm>
            <a:off x="9354878" y="6768228"/>
            <a:ext cx="1958163" cy="5386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11" name="テキスト ボックス 10">
            <a:extLst>
              <a:ext uri="{FF2B5EF4-FFF2-40B4-BE49-F238E27FC236}">
                <a16:creationId xmlns:a16="http://schemas.microsoft.com/office/drawing/2014/main" id="{E0AE1E81-9AF2-974B-8D39-4720B4B43881}"/>
              </a:ext>
            </a:extLst>
          </p:cNvPr>
          <p:cNvSpPr txBox="1"/>
          <p:nvPr/>
        </p:nvSpPr>
        <p:spPr>
          <a:xfrm>
            <a:off x="2276343" y="4898505"/>
            <a:ext cx="2980303" cy="538609"/>
          </a:xfrm>
          <a:prstGeom prst="rect">
            <a:avLst/>
          </a:prstGeom>
          <a:noFill/>
        </p:spPr>
        <p:txBody>
          <a:bodyPr wrap="none" rtlCol="0">
            <a:spAutoFit/>
          </a:bodyPr>
          <a:lstStyle/>
          <a:p>
            <a:pPr algn="l"/>
            <a:r>
              <a:rPr kumimoji="1" lang="en-US" altLang="ja-JP"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rPr>
              <a:t>fsx</a:t>
            </a:r>
            <a:r>
              <a:rPr kumimoji="1" lang="en-US" altLang="ja-JP"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a:t>
            </a:r>
            <a:r>
              <a:rPr kumimoji="1" lang="en-US" altLang="ja-JP"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rPr>
              <a:t>handson</a:t>
            </a:r>
            <a:r>
              <a:rPr kumimoji="1" lang="en-US" altLang="ja-JP"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-key</a:t>
            </a:r>
            <a:endParaRPr kumimoji="1" lang="ja-JP" altLang="en-US"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テキスト ボックス 11">
            <a:extLst>
              <a:ext uri="{FF2B5EF4-FFF2-40B4-BE49-F238E27FC236}">
                <a16:creationId xmlns:a16="http://schemas.microsoft.com/office/drawing/2014/main" id="{1217F33D-A0F2-6F4C-A37D-1B75A68FBB46}"/>
              </a:ext>
            </a:extLst>
          </p:cNvPr>
          <p:cNvSpPr txBox="1"/>
          <p:nvPr/>
        </p:nvSpPr>
        <p:spPr>
          <a:xfrm>
            <a:off x="7089945" y="4143801"/>
            <a:ext cx="5763116" cy="538609"/>
          </a:xfrm>
          <a:prstGeom prst="rect">
            <a:avLst/>
          </a:prstGeom>
          <a:noFill/>
        </p:spPr>
        <p:txBody>
          <a:bodyPr wrap="none" rtlCol="0">
            <a:spAutoFit/>
          </a:bodyPr>
          <a:lstStyle/>
          <a:p>
            <a:pPr algn="l"/>
            <a:r>
              <a:rPr kumimoji="1" lang="ja-JP" altLang="en-US" sz="2900">
                <a:solidFill>
                  <a:srgbClr val="FF0000"/>
                </a:solidFill>
                <a:latin typeface="Amazon Ember" panose="020B0603020204020204" pitchFamily="34" charset="0"/>
                <a:ea typeface="Amazon Ember" panose="020B0603020204020204" pitchFamily="34" charset="0"/>
                <a:cs typeface="Amazon Ember" panose="020B0603020204020204" pitchFamily="34" charset="0"/>
              </a:rPr>
              <a:t>忘れずにキーペアをダウンロード</a:t>
            </a:r>
            <a:endParaRPr kumimoji="1" lang="ja-JP" altLang="en-US"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5858145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8863" y="161731"/>
            <a:ext cx="13128486" cy="993392"/>
          </a:xfrm>
        </p:spPr>
        <p:txBody>
          <a:bodyPr/>
          <a:lstStyle/>
          <a:p>
            <a:r>
              <a:rPr kumimoji="1" lang="ja-JP" altLang="en-US" dirty="0"/>
              <a:t>ハンズオンアーキテクチャ</a:t>
            </a:r>
            <a:endParaRPr lang="en-US" dirty="0">
              <a:solidFill>
                <a:srgbClr val="000000"/>
              </a:solidFill>
            </a:endParaRPr>
          </a:p>
        </p:txBody>
      </p:sp>
      <p:sp>
        <p:nvSpPr>
          <p:cNvPr id="1011" name="Freeform 1010">
            <a:extLst>
              <a:ext uri="{FF2B5EF4-FFF2-40B4-BE49-F238E27FC236}">
                <a16:creationId xmlns:a16="http://schemas.microsoft.com/office/drawing/2014/main" id="{9FF95BD9-1546-5C40-ADD0-F5E42B1652B0}"/>
              </a:ext>
            </a:extLst>
          </p:cNvPr>
          <p:cNvSpPr/>
          <p:nvPr/>
        </p:nvSpPr>
        <p:spPr>
          <a:xfrm>
            <a:off x="6237861" y="5762836"/>
            <a:ext cx="3064994" cy="680171"/>
          </a:xfrm>
          <a:custGeom>
            <a:avLst/>
            <a:gdLst>
              <a:gd name="connsiteX0" fmla="*/ 0 w 1915621"/>
              <a:gd name="connsiteY0" fmla="*/ 425107 h 425107"/>
              <a:gd name="connsiteX1" fmla="*/ 1890347 w 1915621"/>
              <a:gd name="connsiteY1" fmla="*/ 3076 h 425107"/>
              <a:gd name="connsiteX2" fmla="*/ 1099039 w 1915621"/>
              <a:gd name="connsiteY2" fmla="*/ 249261 h 425107"/>
            </a:gdLst>
            <a:ahLst/>
            <a:cxnLst>
              <a:cxn ang="0">
                <a:pos x="connsiteX0" y="connsiteY0"/>
              </a:cxn>
              <a:cxn ang="0">
                <a:pos x="connsiteX1" y="connsiteY1"/>
              </a:cxn>
              <a:cxn ang="0">
                <a:pos x="connsiteX2" y="connsiteY2"/>
              </a:cxn>
            </a:cxnLst>
            <a:rect l="l" t="t" r="r" b="b"/>
            <a:pathLst>
              <a:path w="1915621" h="425107">
                <a:moveTo>
                  <a:pt x="0" y="425107"/>
                </a:moveTo>
                <a:lnTo>
                  <a:pt x="1890347" y="3076"/>
                </a:lnTo>
                <a:cubicBezTo>
                  <a:pt x="2073520" y="-26232"/>
                  <a:pt x="1204547" y="161338"/>
                  <a:pt x="1099039" y="249261"/>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1800">
              <a:solidFill>
                <a:srgbClr val="000000"/>
              </a:solidFill>
              <a:latin typeface="Arial"/>
              <a:ea typeface="Meiryo"/>
            </a:endParaRPr>
          </a:p>
        </p:txBody>
      </p:sp>
      <p:sp>
        <p:nvSpPr>
          <p:cNvPr id="171" name="Rectangle 170">
            <a:extLst>
              <a:ext uri="{FF2B5EF4-FFF2-40B4-BE49-F238E27FC236}">
                <a16:creationId xmlns:a16="http://schemas.microsoft.com/office/drawing/2014/main" id="{E458A6B5-C279-524D-AC46-2972BC4D069B}"/>
              </a:ext>
            </a:extLst>
          </p:cNvPr>
          <p:cNvSpPr/>
          <p:nvPr/>
        </p:nvSpPr>
        <p:spPr>
          <a:xfrm>
            <a:off x="5548089" y="2791259"/>
            <a:ext cx="6214558" cy="47820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03198" tIns="86400" rIns="146304" bIns="0" numCol="1" spcCol="0" rtlCol="0" fromWordArt="0" anchor="t" anchorCtr="0" forceAA="0" compatLnSpc="1">
            <a:prstTxWarp prst="textNoShape">
              <a:avLst/>
            </a:prstTxWarp>
            <a:noAutofit/>
          </a:bodyPr>
          <a:lstStyle/>
          <a:p>
            <a:pPr defTabSz="1463005">
              <a:defRPr/>
            </a:pPr>
            <a:r>
              <a:rPr lang="en-US" altLang="ja-JP" sz="1280" kern="0" dirty="0">
                <a:solidFill>
                  <a:srgbClr val="000000"/>
                </a:solidFill>
                <a:latin typeface="Meiryo" panose="020B0604030504040204" pitchFamily="34" charset="-128"/>
                <a:ea typeface="Meiryo" panose="020B0604030504040204" pitchFamily="34" charset="-128"/>
              </a:rPr>
              <a:t>AWS Region</a:t>
            </a:r>
            <a:endParaRPr lang="en-US" sz="1280" kern="0" dirty="0">
              <a:solidFill>
                <a:srgbClr val="000000"/>
              </a:solidFill>
              <a:latin typeface="Meiryo" panose="020B0604030504040204" pitchFamily="34" charset="-128"/>
              <a:ea typeface="Meiryo" panose="020B0604030504040204" pitchFamily="34" charset="-128"/>
            </a:endParaRPr>
          </a:p>
        </p:txBody>
      </p:sp>
      <p:pic>
        <p:nvPicPr>
          <p:cNvPr id="172" name="Graphic 171">
            <a:extLst>
              <a:ext uri="{FF2B5EF4-FFF2-40B4-BE49-F238E27FC236}">
                <a16:creationId xmlns:a16="http://schemas.microsoft.com/office/drawing/2014/main" id="{C59837B3-A17A-8E40-91C8-B341C124FF6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5555260" y="2791261"/>
            <a:ext cx="332178" cy="332178"/>
          </a:xfrm>
          <a:prstGeom prst="rect">
            <a:avLst/>
          </a:prstGeom>
        </p:spPr>
      </p:pic>
      <p:sp>
        <p:nvSpPr>
          <p:cNvPr id="177" name="Rectangle 176">
            <a:extLst>
              <a:ext uri="{FF2B5EF4-FFF2-40B4-BE49-F238E27FC236}">
                <a16:creationId xmlns:a16="http://schemas.microsoft.com/office/drawing/2014/main" id="{CE8394F6-1606-BD44-8379-91671E9BDB0B}"/>
              </a:ext>
            </a:extLst>
          </p:cNvPr>
          <p:cNvSpPr/>
          <p:nvPr/>
        </p:nvSpPr>
        <p:spPr>
          <a:xfrm>
            <a:off x="9321940" y="3253138"/>
            <a:ext cx="2098018" cy="4187891"/>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3198" tIns="86400" rIns="0" bIns="0" numCol="1" spcCol="0" rtlCol="0" fromWordArt="0" anchor="t" anchorCtr="0" forceAA="0" compatLnSpc="1">
            <a:prstTxWarp prst="textNoShape">
              <a:avLst/>
            </a:prstTxWarp>
            <a:noAutofit/>
          </a:bodyPr>
          <a:lstStyle/>
          <a:p>
            <a:pPr defTabSz="1097280"/>
            <a:r>
              <a:rPr kumimoji="1" lang="en-US" altLang="ja-JP" sz="1280" dirty="0">
                <a:ln w="0"/>
                <a:solidFill>
                  <a:srgbClr val="000000"/>
                </a:solidFill>
                <a:latin typeface="Meiryo" panose="020B0604030504040204" pitchFamily="34" charset="-128"/>
                <a:ea typeface="Meiryo" panose="020B0604030504040204" pitchFamily="34" charset="-128"/>
              </a:rPr>
              <a:t>AWS-Managed VPC</a:t>
            </a:r>
          </a:p>
        </p:txBody>
      </p:sp>
      <p:pic>
        <p:nvPicPr>
          <p:cNvPr id="178" name="Graphic 177">
            <a:extLst>
              <a:ext uri="{FF2B5EF4-FFF2-40B4-BE49-F238E27FC236}">
                <a16:creationId xmlns:a16="http://schemas.microsoft.com/office/drawing/2014/main" id="{94D56337-3749-914C-A8AF-491BC6E6AD0B}"/>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9321942" y="3253140"/>
            <a:ext cx="315144" cy="315144"/>
          </a:xfrm>
          <a:prstGeom prst="rect">
            <a:avLst/>
          </a:prstGeom>
        </p:spPr>
      </p:pic>
      <p:sp>
        <p:nvSpPr>
          <p:cNvPr id="179" name="Rectangle 178">
            <a:extLst>
              <a:ext uri="{FF2B5EF4-FFF2-40B4-BE49-F238E27FC236}">
                <a16:creationId xmlns:a16="http://schemas.microsoft.com/office/drawing/2014/main" id="{81AA0C06-0B30-5540-B1A9-7D0832EB81FC}"/>
              </a:ext>
            </a:extLst>
          </p:cNvPr>
          <p:cNvSpPr/>
          <p:nvPr/>
        </p:nvSpPr>
        <p:spPr>
          <a:xfrm>
            <a:off x="5892386" y="3256424"/>
            <a:ext cx="3345672" cy="4184605"/>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3198" tIns="86400" rIns="0" bIns="0" numCol="1" spcCol="0" rtlCol="0" fromWordArt="0" anchor="t" anchorCtr="0" forceAA="0" compatLnSpc="1">
            <a:prstTxWarp prst="textNoShape">
              <a:avLst/>
            </a:prstTxWarp>
            <a:noAutofit/>
          </a:bodyPr>
          <a:lstStyle/>
          <a:p>
            <a:pPr defTabSz="1097280"/>
            <a:r>
              <a:rPr kumimoji="1" lang="en-US" altLang="ja-JP" sz="1280" dirty="0">
                <a:ln w="0"/>
                <a:solidFill>
                  <a:srgbClr val="000000"/>
                </a:solidFill>
                <a:latin typeface="Meiryo" panose="020B0604030504040204" pitchFamily="34" charset="-128"/>
                <a:ea typeface="Meiryo" panose="020B0604030504040204" pitchFamily="34" charset="-128"/>
              </a:rPr>
              <a:t>Customer-Managed VPC</a:t>
            </a:r>
          </a:p>
        </p:txBody>
      </p:sp>
      <p:pic>
        <p:nvPicPr>
          <p:cNvPr id="180" name="Graphic 179">
            <a:extLst>
              <a:ext uri="{FF2B5EF4-FFF2-40B4-BE49-F238E27FC236}">
                <a16:creationId xmlns:a16="http://schemas.microsoft.com/office/drawing/2014/main" id="{C984B54A-0BB7-4B45-9C15-AF2D03D2432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887438" y="3253999"/>
            <a:ext cx="315144" cy="315144"/>
          </a:xfrm>
          <a:prstGeom prst="rect">
            <a:avLst/>
          </a:prstGeom>
        </p:spPr>
      </p:pic>
      <p:grpSp>
        <p:nvGrpSpPr>
          <p:cNvPr id="18" name="Group 17">
            <a:extLst>
              <a:ext uri="{FF2B5EF4-FFF2-40B4-BE49-F238E27FC236}">
                <a16:creationId xmlns:a16="http://schemas.microsoft.com/office/drawing/2014/main" id="{AA53DE4E-C44E-E34D-A53E-02F33C730D1A}"/>
              </a:ext>
            </a:extLst>
          </p:cNvPr>
          <p:cNvGrpSpPr/>
          <p:nvPr/>
        </p:nvGrpSpPr>
        <p:grpSpPr>
          <a:xfrm>
            <a:off x="4473176" y="1917864"/>
            <a:ext cx="701195" cy="773706"/>
            <a:chOff x="2777549" y="963480"/>
            <a:chExt cx="438247" cy="483565"/>
          </a:xfrm>
        </p:grpSpPr>
        <p:pic>
          <p:nvPicPr>
            <p:cNvPr id="222" name="Graphic 221">
              <a:extLst>
                <a:ext uri="{FF2B5EF4-FFF2-40B4-BE49-F238E27FC236}">
                  <a16:creationId xmlns:a16="http://schemas.microsoft.com/office/drawing/2014/main" id="{AC6A6D3E-D8C4-FF40-A49A-87F3848FC904}"/>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2777549" y="963480"/>
              <a:ext cx="438247" cy="438247"/>
            </a:xfrm>
            <a:prstGeom prst="rect">
              <a:avLst/>
            </a:prstGeom>
          </p:spPr>
        </p:pic>
        <p:sp>
          <p:nvSpPr>
            <p:cNvPr id="223" name="Rectangle 222">
              <a:extLst>
                <a:ext uri="{FF2B5EF4-FFF2-40B4-BE49-F238E27FC236}">
                  <a16:creationId xmlns:a16="http://schemas.microsoft.com/office/drawing/2014/main" id="{CA7552A3-899A-3243-86F5-DF51C2C1A78B}"/>
                </a:ext>
              </a:extLst>
            </p:cNvPr>
            <p:cNvSpPr/>
            <p:nvPr/>
          </p:nvSpPr>
          <p:spPr>
            <a:xfrm>
              <a:off x="2780094" y="1323935"/>
              <a:ext cx="393738" cy="123110"/>
            </a:xfrm>
            <a:prstGeom prst="rect">
              <a:avLst/>
            </a:prstGeom>
          </p:spPr>
          <p:txBody>
            <a:bodyPr wrap="none" lIns="0" tIns="0" rIns="0" bIns="0">
              <a:spAutoFit/>
            </a:bodyPr>
            <a:lstStyle/>
            <a:p>
              <a:pPr algn="ctr" defTabSz="1097186">
                <a:defRPr/>
              </a:pPr>
              <a:r>
                <a:rPr kumimoji="1" lang="en-US" sz="1280" b="1" dirty="0">
                  <a:solidFill>
                    <a:srgbClr val="000000"/>
                  </a:solidFill>
                  <a:latin typeface="Amazon Ember"/>
                  <a:ea typeface="Meiryo"/>
                </a:rPr>
                <a:t>Internet</a:t>
              </a:r>
            </a:p>
          </p:txBody>
        </p:sp>
      </p:grpSp>
      <p:sp>
        <p:nvSpPr>
          <p:cNvPr id="157" name="Rectangle 156">
            <a:extLst>
              <a:ext uri="{FF2B5EF4-FFF2-40B4-BE49-F238E27FC236}">
                <a16:creationId xmlns:a16="http://schemas.microsoft.com/office/drawing/2014/main" id="{CAAE4CAE-9725-4740-A979-4F52AEFC32E5}"/>
              </a:ext>
            </a:extLst>
          </p:cNvPr>
          <p:cNvSpPr/>
          <p:nvPr/>
        </p:nvSpPr>
        <p:spPr>
          <a:xfrm>
            <a:off x="880388" y="907799"/>
            <a:ext cx="2803326" cy="141550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3198" tIns="86400" rIns="0" bIns="0" numCol="1" spcCol="0" rtlCol="0" fromWordArt="0" anchor="t" anchorCtr="0" forceAA="0" compatLnSpc="1">
            <a:prstTxWarp prst="textNoShape">
              <a:avLst/>
            </a:prstTxWarp>
            <a:noAutofit/>
          </a:bodyPr>
          <a:lstStyle/>
          <a:p>
            <a:pPr defTabSz="1097280"/>
            <a:r>
              <a:rPr kumimoji="1" lang="en-US" altLang="ja-JP" sz="1280" dirty="0">
                <a:solidFill>
                  <a:srgbClr val="000000"/>
                </a:solidFill>
                <a:latin typeface="Amazon Ember"/>
                <a:ea typeface="Meiryo"/>
              </a:rPr>
              <a:t>Remote Office/Mobile</a:t>
            </a:r>
            <a:endParaRPr kumimoji="1" lang="en-US" sz="1280" dirty="0">
              <a:solidFill>
                <a:srgbClr val="000000"/>
              </a:solidFill>
              <a:latin typeface="Amazon Ember"/>
              <a:ea typeface="Meiryo"/>
            </a:endParaRPr>
          </a:p>
        </p:txBody>
      </p:sp>
      <p:pic>
        <p:nvPicPr>
          <p:cNvPr id="158" name="Graphic 157">
            <a:extLst>
              <a:ext uri="{FF2B5EF4-FFF2-40B4-BE49-F238E27FC236}">
                <a16:creationId xmlns:a16="http://schemas.microsoft.com/office/drawing/2014/main" id="{47B2D965-3231-1A41-A4B6-93E212245BE0}"/>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885765" y="908717"/>
            <a:ext cx="305658" cy="305658"/>
          </a:xfrm>
          <a:prstGeom prst="rect">
            <a:avLst/>
          </a:prstGeom>
        </p:spPr>
      </p:pic>
      <p:cxnSp>
        <p:nvCxnSpPr>
          <p:cNvPr id="162" name="Connector: Elbow 37">
            <a:extLst>
              <a:ext uri="{FF2B5EF4-FFF2-40B4-BE49-F238E27FC236}">
                <a16:creationId xmlns:a16="http://schemas.microsoft.com/office/drawing/2014/main" id="{72785AFC-14D1-AE46-A2BD-22594672EB98}"/>
              </a:ext>
            </a:extLst>
          </p:cNvPr>
          <p:cNvCxnSpPr>
            <a:cxnSpLocks/>
          </p:cNvCxnSpPr>
          <p:nvPr/>
        </p:nvCxnSpPr>
        <p:spPr>
          <a:xfrm>
            <a:off x="3505279" y="1778368"/>
            <a:ext cx="1143560" cy="187555"/>
          </a:xfrm>
          <a:prstGeom prst="bentConnector2">
            <a:avLst/>
          </a:prstGeom>
          <a:noFill/>
          <a:ln w="19050" cap="flat" cmpd="sng" algn="ctr">
            <a:solidFill>
              <a:srgbClr val="FF0000"/>
            </a:solidFill>
            <a:prstDash val="solid"/>
            <a:headEnd type="arrow"/>
            <a:tailEnd type="arrow" w="lg" len="sm"/>
          </a:ln>
          <a:effectLst>
            <a:outerShdw blurRad="50800" dist="38100" dir="2700000" algn="tl" rotWithShape="0">
              <a:prstClr val="black">
                <a:alpha val="40000"/>
              </a:prstClr>
            </a:outerShdw>
          </a:effectLst>
        </p:spPr>
      </p:cxnSp>
      <p:cxnSp>
        <p:nvCxnSpPr>
          <p:cNvPr id="144" name="Connector: Elbow 37">
            <a:extLst>
              <a:ext uri="{FF2B5EF4-FFF2-40B4-BE49-F238E27FC236}">
                <a16:creationId xmlns:a16="http://schemas.microsoft.com/office/drawing/2014/main" id="{5BA2FFEC-ED51-D84E-AA8B-84CD94B1C606}"/>
              </a:ext>
            </a:extLst>
          </p:cNvPr>
          <p:cNvCxnSpPr>
            <a:cxnSpLocks/>
            <a:endCxn id="73" idx="1"/>
          </p:cNvCxnSpPr>
          <p:nvPr/>
        </p:nvCxnSpPr>
        <p:spPr>
          <a:xfrm rot="16200000" flipH="1">
            <a:off x="4318359" y="3426320"/>
            <a:ext cx="2557720" cy="1335517"/>
          </a:xfrm>
          <a:prstGeom prst="bentConnector2">
            <a:avLst/>
          </a:prstGeom>
          <a:noFill/>
          <a:ln w="19050" cap="flat" cmpd="sng" algn="ctr">
            <a:solidFill>
              <a:srgbClr val="FF2850"/>
            </a:solidFill>
            <a:prstDash val="solid"/>
            <a:headEnd type="arrow"/>
            <a:tailEnd type="arrow" w="lg" len="sm"/>
          </a:ln>
          <a:effectLst>
            <a:outerShdw blurRad="50800" dist="38100" dir="2700000" algn="tl" rotWithShape="0">
              <a:prstClr val="black">
                <a:alpha val="40000"/>
              </a:prstClr>
            </a:outerShdw>
          </a:effectLst>
        </p:spPr>
      </p:cxnSp>
      <p:cxnSp>
        <p:nvCxnSpPr>
          <p:cNvPr id="170" name="Connector: Elbow 2">
            <a:extLst>
              <a:ext uri="{FF2B5EF4-FFF2-40B4-BE49-F238E27FC236}">
                <a16:creationId xmlns:a16="http://schemas.microsoft.com/office/drawing/2014/main" id="{B33A7219-F88D-C641-AECA-5C217F7307DC}"/>
              </a:ext>
            </a:extLst>
          </p:cNvPr>
          <p:cNvCxnSpPr>
            <a:cxnSpLocks/>
            <a:stCxn id="70" idx="2"/>
            <a:endCxn id="206" idx="3"/>
          </p:cNvCxnSpPr>
          <p:nvPr/>
        </p:nvCxnSpPr>
        <p:spPr>
          <a:xfrm rot="5400000">
            <a:off x="8090172" y="4490509"/>
            <a:ext cx="1776056" cy="2702226"/>
          </a:xfrm>
          <a:prstGeom prst="bentConnector2">
            <a:avLst/>
          </a:prstGeom>
          <a:noFill/>
          <a:ln w="19050" cap="flat" cmpd="sng" algn="ctr">
            <a:solidFill>
              <a:schemeClr val="accent3"/>
            </a:solidFill>
            <a:prstDash val="solid"/>
            <a:headEnd type="arrow"/>
            <a:tailEnd type="arrow" w="lg" len="sm"/>
          </a:ln>
          <a:effectLst>
            <a:outerShdw blurRad="50800" dist="38100" dir="2700000" algn="tl" rotWithShape="0">
              <a:prstClr val="black">
                <a:alpha val="40000"/>
              </a:prstClr>
            </a:outerShdw>
          </a:effectLst>
        </p:spPr>
      </p:cxnSp>
      <p:pic>
        <p:nvPicPr>
          <p:cNvPr id="214" name="Graphic 213">
            <a:extLst>
              <a:ext uri="{FF2B5EF4-FFF2-40B4-BE49-F238E27FC236}">
                <a16:creationId xmlns:a16="http://schemas.microsoft.com/office/drawing/2014/main" id="{05876CAA-A2AA-F546-AC0F-F7549FC5BE43}"/>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flipH="1">
            <a:off x="2281832" y="1451408"/>
            <a:ext cx="538989" cy="523734"/>
          </a:xfrm>
          <a:prstGeom prst="rect">
            <a:avLst/>
          </a:prstGeom>
        </p:spPr>
      </p:pic>
      <p:grpSp>
        <p:nvGrpSpPr>
          <p:cNvPr id="48" name="Group 47">
            <a:extLst>
              <a:ext uri="{FF2B5EF4-FFF2-40B4-BE49-F238E27FC236}">
                <a16:creationId xmlns:a16="http://schemas.microsoft.com/office/drawing/2014/main" id="{DB26A53C-734C-1E4F-889E-3BA6F6676EE5}"/>
              </a:ext>
            </a:extLst>
          </p:cNvPr>
          <p:cNvGrpSpPr/>
          <p:nvPr/>
        </p:nvGrpSpPr>
        <p:grpSpPr>
          <a:xfrm>
            <a:off x="2926459" y="1393642"/>
            <a:ext cx="547306" cy="584539"/>
            <a:chOff x="1537304" y="875307"/>
            <a:chExt cx="342066" cy="365337"/>
          </a:xfrm>
        </p:grpSpPr>
        <p:pic>
          <p:nvPicPr>
            <p:cNvPr id="215" name="Graphic 214">
              <a:extLst>
                <a:ext uri="{FF2B5EF4-FFF2-40B4-BE49-F238E27FC236}">
                  <a16:creationId xmlns:a16="http://schemas.microsoft.com/office/drawing/2014/main" id="{395DFC2B-62CC-274C-A5DE-DD03F86A5F62}"/>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1566716" y="875307"/>
              <a:ext cx="242207" cy="242207"/>
            </a:xfrm>
            <a:prstGeom prst="rect">
              <a:avLst/>
            </a:prstGeom>
          </p:spPr>
        </p:pic>
        <p:sp>
          <p:nvSpPr>
            <p:cNvPr id="219" name="TextBox 125">
              <a:extLst>
                <a:ext uri="{FF2B5EF4-FFF2-40B4-BE49-F238E27FC236}">
                  <a16:creationId xmlns:a16="http://schemas.microsoft.com/office/drawing/2014/main" id="{0B98FC6A-6021-C241-992C-65E01C63283C}"/>
                </a:ext>
              </a:extLst>
            </p:cNvPr>
            <p:cNvSpPr txBox="1">
              <a:spLocks noChangeArrowheads="1"/>
            </p:cNvSpPr>
            <p:nvPr/>
          </p:nvSpPr>
          <p:spPr bwMode="auto">
            <a:xfrm>
              <a:off x="1537304" y="1132922"/>
              <a:ext cx="34206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86400" bIns="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731502" eaLnBrk="1" hangingPunct="1">
                <a:defRPr/>
              </a:pPr>
              <a:r>
                <a:rPr lang="en-US" altLang="en-US" sz="1120" b="1" dirty="0">
                  <a:solidFill>
                    <a:srgbClr val="000000"/>
                  </a:solidFill>
                  <a:latin typeface="Amazon Ember"/>
                </a:rPr>
                <a:t>Clients</a:t>
              </a:r>
            </a:p>
          </p:txBody>
        </p:sp>
      </p:grpSp>
      <p:sp>
        <p:nvSpPr>
          <p:cNvPr id="189" name="Rounded Rectangle 188">
            <a:extLst>
              <a:ext uri="{FF2B5EF4-FFF2-40B4-BE49-F238E27FC236}">
                <a16:creationId xmlns:a16="http://schemas.microsoft.com/office/drawing/2014/main" id="{063DBCF1-5886-8F4A-822E-B651ABBCFE5B}"/>
              </a:ext>
            </a:extLst>
          </p:cNvPr>
          <p:cNvSpPr/>
          <p:nvPr/>
        </p:nvSpPr>
        <p:spPr>
          <a:xfrm>
            <a:off x="2103921" y="1217191"/>
            <a:ext cx="1377602" cy="954310"/>
          </a:xfrm>
          <a:prstGeom prst="roundRect">
            <a:avLst>
              <a:gd name="adj" fmla="val 9818"/>
            </a:avLst>
          </a:prstGeom>
          <a:solidFill>
            <a:srgbClr val="FF99CC">
              <a:alpha val="15000"/>
            </a:srgbClr>
          </a:solidFill>
          <a:ln w="6350">
            <a:solidFill>
              <a:schemeClr val="bg1"/>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02">
              <a:defRPr/>
            </a:pPr>
            <a:endParaRPr lang="en-US" sz="2160" dirty="0">
              <a:solidFill>
                <a:srgbClr val="000000"/>
              </a:solidFill>
              <a:latin typeface="Arial"/>
              <a:ea typeface="Meiryo"/>
              <a:cs typeface="Arial"/>
            </a:endParaRPr>
          </a:p>
        </p:txBody>
      </p:sp>
      <p:pic>
        <p:nvPicPr>
          <p:cNvPr id="206" name="Graphic 41">
            <a:extLst>
              <a:ext uri="{FF2B5EF4-FFF2-40B4-BE49-F238E27FC236}">
                <a16:creationId xmlns:a16="http://schemas.microsoft.com/office/drawing/2014/main" id="{2E8C73BF-53F3-E74C-80F5-0A30B0CECA51}"/>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7024405" y="6428309"/>
            <a:ext cx="602682" cy="602682"/>
          </a:xfrm>
          <a:prstGeom prst="rect">
            <a:avLst/>
          </a:prstGeom>
        </p:spPr>
      </p:pic>
      <p:sp>
        <p:nvSpPr>
          <p:cNvPr id="211" name="TextBox 36">
            <a:extLst>
              <a:ext uri="{FF2B5EF4-FFF2-40B4-BE49-F238E27FC236}">
                <a16:creationId xmlns:a16="http://schemas.microsoft.com/office/drawing/2014/main" id="{7383BB1D-DEA8-F845-B31F-7D6CF1702181}"/>
              </a:ext>
            </a:extLst>
          </p:cNvPr>
          <p:cNvSpPr txBox="1"/>
          <p:nvPr/>
        </p:nvSpPr>
        <p:spPr>
          <a:xfrm>
            <a:off x="6751453" y="7026621"/>
            <a:ext cx="1127555" cy="436145"/>
          </a:xfrm>
          <a:prstGeom prst="rect">
            <a:avLst/>
          </a:prstGeom>
          <a:noFill/>
        </p:spPr>
        <p:txBody>
          <a:bodyPr wrap="square" rtlCol="0">
            <a:spAutoFit/>
          </a:bodyPr>
          <a:lstStyle/>
          <a:p>
            <a:pPr algn="ctr" defTabSz="1097280"/>
            <a:r>
              <a:rPr kumimoji="1" lang="en-US" sz="1117" b="1" dirty="0">
                <a:solidFill>
                  <a:srgbClr val="000000"/>
                </a:solidFill>
                <a:latin typeface="Amazon Ember"/>
                <a:ea typeface="Meiryo"/>
              </a:rPr>
              <a:t>Amazon </a:t>
            </a:r>
            <a:r>
              <a:rPr kumimoji="1" lang="en-US" sz="1117" b="1" dirty="0" err="1">
                <a:solidFill>
                  <a:srgbClr val="000000"/>
                </a:solidFill>
                <a:latin typeface="Amazon Ember"/>
                <a:ea typeface="Meiryo"/>
              </a:rPr>
              <a:t>FSx</a:t>
            </a:r>
            <a:r>
              <a:rPr kumimoji="1" lang="en-US" sz="1117" b="1" dirty="0">
                <a:solidFill>
                  <a:srgbClr val="000000"/>
                </a:solidFill>
                <a:latin typeface="Amazon Ember"/>
                <a:ea typeface="Meiryo"/>
              </a:rPr>
              <a:t> for Windows</a:t>
            </a:r>
          </a:p>
        </p:txBody>
      </p:sp>
      <p:sp>
        <p:nvSpPr>
          <p:cNvPr id="70" name="TextBox 125">
            <a:extLst>
              <a:ext uri="{FF2B5EF4-FFF2-40B4-BE49-F238E27FC236}">
                <a16:creationId xmlns:a16="http://schemas.microsoft.com/office/drawing/2014/main" id="{BE6657C6-2FA5-0840-AEBB-91BA9FBA2161}"/>
              </a:ext>
            </a:extLst>
          </p:cNvPr>
          <p:cNvSpPr txBox="1">
            <a:spLocks noChangeArrowheads="1"/>
          </p:cNvSpPr>
          <p:nvPr/>
        </p:nvSpPr>
        <p:spPr bwMode="auto">
          <a:xfrm>
            <a:off x="9874060" y="4761560"/>
            <a:ext cx="910506" cy="19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4000" rIns="0" bIns="24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609586" eaLnBrk="1" hangingPunct="1">
              <a:defRPr/>
            </a:pPr>
            <a:r>
              <a:rPr lang="en-US" altLang="en-US" sz="933" b="1" dirty="0">
                <a:solidFill>
                  <a:srgbClr val="000000"/>
                </a:solidFill>
                <a:latin typeface="+mn-lt"/>
              </a:rPr>
              <a:t>Active Directory</a:t>
            </a:r>
          </a:p>
        </p:txBody>
      </p:sp>
      <p:pic>
        <p:nvPicPr>
          <p:cNvPr id="71" name="Graphic 183">
            <a:extLst>
              <a:ext uri="{FF2B5EF4-FFF2-40B4-BE49-F238E27FC236}">
                <a16:creationId xmlns:a16="http://schemas.microsoft.com/office/drawing/2014/main" id="{FD216406-0FAD-8642-B4E8-65B278F1F3D9}"/>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10044612" y="4158019"/>
            <a:ext cx="583282" cy="583280"/>
          </a:xfrm>
          <a:prstGeom prst="rect">
            <a:avLst/>
          </a:prstGeom>
        </p:spPr>
      </p:pic>
      <p:grpSp>
        <p:nvGrpSpPr>
          <p:cNvPr id="2" name="グループ化 1"/>
          <p:cNvGrpSpPr/>
          <p:nvPr/>
        </p:nvGrpSpPr>
        <p:grpSpPr>
          <a:xfrm>
            <a:off x="5753005" y="5123083"/>
            <a:ext cx="1513306" cy="720790"/>
            <a:chOff x="7100386" y="907797"/>
            <a:chExt cx="1513305" cy="720789"/>
          </a:xfrm>
        </p:grpSpPr>
        <p:sp>
          <p:nvSpPr>
            <p:cNvPr id="72" name="TextBox 14">
              <a:extLst>
                <a:ext uri="{FF2B5EF4-FFF2-40B4-BE49-F238E27FC236}">
                  <a16:creationId xmlns:a16="http://schemas.microsoft.com/office/drawing/2014/main" id="{E3C0960A-3D31-6D47-8EAA-93DE09090CDD}"/>
                </a:ext>
              </a:extLst>
            </p:cNvPr>
            <p:cNvSpPr txBox="1"/>
            <p:nvPr/>
          </p:nvSpPr>
          <p:spPr>
            <a:xfrm>
              <a:off x="7100386" y="1397625"/>
              <a:ext cx="1513305" cy="230961"/>
            </a:xfrm>
            <a:prstGeom prst="rect">
              <a:avLst/>
            </a:prstGeom>
            <a:noFill/>
          </p:spPr>
          <p:txBody>
            <a:bodyPr wrap="square" rtlCol="0">
              <a:spAutoFit/>
            </a:bodyPr>
            <a:lstStyle/>
            <a:p>
              <a:pPr algn="ctr"/>
              <a:r>
                <a:rPr lang="en-US" sz="901" dirty="0">
                  <a:solidFill>
                    <a:srgbClr val="000000"/>
                  </a:solidFill>
                </a:rPr>
                <a:t>Amazon EC2</a:t>
              </a:r>
            </a:p>
          </p:txBody>
        </p:sp>
        <p:pic>
          <p:nvPicPr>
            <p:cNvPr id="73" name="Graphic 8">
              <a:extLst>
                <a:ext uri="{FF2B5EF4-FFF2-40B4-BE49-F238E27FC236}">
                  <a16:creationId xmlns:a16="http://schemas.microsoft.com/office/drawing/2014/main" id="{0CFADCF2-BD45-E64B-885E-54763259CE56}"/>
                </a:ext>
              </a:extLst>
            </p:cNvPr>
            <p:cNvPicPr>
              <a:picLocks noChangeAspect="1"/>
            </p:cNvPicPr>
            <p:nvPr/>
          </p:nvPicPr>
          <p:blipFill>
            <a:blip r:embed="rId19">
              <a:extLst>
                <a:ext uri="{96DAC541-7B7A-43D3-8B79-37D633B846F1}">
                  <asvg:svgBlip xmlns="" xmlns:asvg="http://schemas.microsoft.com/office/drawing/2016/SVG/main" r:embed="rId20"/>
                </a:ext>
              </a:extLst>
            </a:blip>
            <a:stretch>
              <a:fillRect/>
            </a:stretch>
          </p:blipFill>
          <p:spPr>
            <a:xfrm>
              <a:off x="7612358" y="907797"/>
              <a:ext cx="499710" cy="499710"/>
            </a:xfrm>
            <a:prstGeom prst="rect">
              <a:avLst/>
            </a:prstGeom>
          </p:spPr>
        </p:pic>
      </p:grpSp>
      <p:cxnSp>
        <p:nvCxnSpPr>
          <p:cNvPr id="76" name="Connector: Elbow 37">
            <a:extLst>
              <a:ext uri="{FF2B5EF4-FFF2-40B4-BE49-F238E27FC236}">
                <a16:creationId xmlns:a16="http://schemas.microsoft.com/office/drawing/2014/main" id="{72785AFC-14D1-AE46-A2BD-22594672EB98}"/>
              </a:ext>
            </a:extLst>
          </p:cNvPr>
          <p:cNvCxnSpPr>
            <a:cxnSpLocks/>
            <a:stCxn id="73" idx="3"/>
          </p:cNvCxnSpPr>
          <p:nvPr/>
        </p:nvCxnSpPr>
        <p:spPr>
          <a:xfrm>
            <a:off x="6764686" y="5372938"/>
            <a:ext cx="372592" cy="1034018"/>
          </a:xfrm>
          <a:prstGeom prst="bentConnector2">
            <a:avLst/>
          </a:prstGeom>
          <a:noFill/>
          <a:ln w="19050" cap="flat" cmpd="sng" algn="ctr">
            <a:solidFill>
              <a:srgbClr val="FF0000"/>
            </a:solidFill>
            <a:prstDash val="solid"/>
            <a:headEnd type="arrow"/>
            <a:tailEnd type="arrow" w="lg" len="sm"/>
          </a:ln>
          <a:effectLst>
            <a:outerShdw blurRad="50800" dist="38100" dir="2700000" algn="tl" rotWithShape="0">
              <a:prstClr val="black">
                <a:alpha val="40000"/>
              </a:prstClr>
            </a:outerShdw>
          </a:effectLst>
        </p:spPr>
      </p:cxnSp>
      <p:cxnSp>
        <p:nvCxnSpPr>
          <p:cNvPr id="83" name="Connector: Elbow 37">
            <a:extLst>
              <a:ext uri="{FF2B5EF4-FFF2-40B4-BE49-F238E27FC236}">
                <a16:creationId xmlns:a16="http://schemas.microsoft.com/office/drawing/2014/main" id="{72785AFC-14D1-AE46-A2BD-22594672EB98}"/>
              </a:ext>
            </a:extLst>
          </p:cNvPr>
          <p:cNvCxnSpPr>
            <a:cxnSpLocks/>
            <a:stCxn id="71" idx="1"/>
            <a:endCxn id="206" idx="0"/>
          </p:cNvCxnSpPr>
          <p:nvPr/>
        </p:nvCxnSpPr>
        <p:spPr>
          <a:xfrm rot="10800000" flipV="1">
            <a:off x="7325746" y="4449657"/>
            <a:ext cx="2718866" cy="1978650"/>
          </a:xfrm>
          <a:prstGeom prst="bentConnector2">
            <a:avLst/>
          </a:prstGeom>
          <a:noFill/>
          <a:ln w="19050" cap="flat" cmpd="sng" algn="ctr">
            <a:solidFill>
              <a:srgbClr val="FF0000"/>
            </a:solidFill>
            <a:prstDash val="solid"/>
            <a:headEnd type="arrow"/>
            <a:tailEnd type="arrow" w="lg" len="sm"/>
          </a:ln>
          <a:effectLst>
            <a:outerShdw blurRad="50800" dist="38100" dir="2700000" algn="tl" rotWithShape="0">
              <a:prstClr val="black">
                <a:alpha val="40000"/>
              </a:prstClr>
            </a:outerShdw>
          </a:effectLst>
        </p:spPr>
      </p:cxnSp>
      <p:sp>
        <p:nvSpPr>
          <p:cNvPr id="88" name="テキスト ボックス 87"/>
          <p:cNvSpPr txBox="1"/>
          <p:nvPr/>
        </p:nvSpPr>
        <p:spPr>
          <a:xfrm>
            <a:off x="5235524" y="4537541"/>
            <a:ext cx="4265146" cy="530144"/>
          </a:xfrm>
          <a:prstGeom prst="rect">
            <a:avLst/>
          </a:prstGeom>
          <a:solidFill>
            <a:schemeClr val="tx2">
              <a:lumMod val="85000"/>
            </a:schemeClr>
          </a:solidFill>
        </p:spPr>
        <p:txBody>
          <a:bodyPr wrap="square" rtlCol="0">
            <a:noAutofit/>
          </a:bodyPr>
          <a:lstStyle/>
          <a:p>
            <a:r>
              <a:rPr kumimoji="1" lang="ja-JP" altLang="en-US" sz="2800" dirty="0">
                <a:solidFill>
                  <a:srgbClr val="000000"/>
                </a:solidFill>
                <a:latin typeface="Meiryo UI" panose="020B0604030504040204" pitchFamily="50" charset="-128"/>
                <a:ea typeface="Meiryo UI" panose="020B0604030504040204" pitchFamily="50" charset="-128"/>
                <a:cs typeface="Amazon Ember" panose="020B0603020204020204" pitchFamily="34" charset="0"/>
              </a:rPr>
              <a:t>③</a:t>
            </a:r>
            <a:r>
              <a:rPr kumimoji="1" lang="en-US" altLang="ja-JP" sz="2800" dirty="0">
                <a:solidFill>
                  <a:srgbClr val="000000"/>
                </a:solidFill>
                <a:latin typeface="Meiryo UI" panose="020B0604030504040204" pitchFamily="50" charset="-128"/>
                <a:ea typeface="Meiryo UI" panose="020B0604030504040204" pitchFamily="50" charset="-128"/>
              </a:rPr>
              <a:t>Windows Server</a:t>
            </a:r>
            <a:r>
              <a:rPr kumimoji="1" lang="ja-JP" altLang="en-US" sz="2800" dirty="0">
                <a:solidFill>
                  <a:srgbClr val="000000"/>
                </a:solidFill>
                <a:latin typeface="Meiryo UI" panose="020B0604030504040204" pitchFamily="50" charset="-128"/>
                <a:ea typeface="Meiryo UI" panose="020B0604030504040204" pitchFamily="50" charset="-128"/>
              </a:rPr>
              <a:t>作成</a:t>
            </a:r>
            <a:endParaRPr kumimoji="1" lang="en-US" altLang="ja-JP" sz="2800" dirty="0">
              <a:solidFill>
                <a:srgbClr val="000000"/>
              </a:solidFill>
              <a:latin typeface="Meiryo UI" panose="020B0604030504040204" pitchFamily="50" charset="-128"/>
              <a:ea typeface="Meiryo UI" panose="020B0604030504040204" pitchFamily="50" charset="-128"/>
            </a:endParaRPr>
          </a:p>
        </p:txBody>
      </p:sp>
      <p:sp>
        <p:nvSpPr>
          <p:cNvPr id="53" name="テキスト ボックス 52"/>
          <p:cNvSpPr txBox="1"/>
          <p:nvPr/>
        </p:nvSpPr>
        <p:spPr>
          <a:xfrm>
            <a:off x="9555822" y="3682737"/>
            <a:ext cx="4756340" cy="482472"/>
          </a:xfrm>
          <a:prstGeom prst="rect">
            <a:avLst/>
          </a:prstGeom>
          <a:solidFill>
            <a:schemeClr val="tx2">
              <a:lumMod val="85000"/>
            </a:schemeClr>
          </a:solidFill>
        </p:spPr>
        <p:txBody>
          <a:bodyPr wrap="square" rtlCol="0">
            <a:noAutofit/>
          </a:bodyPr>
          <a:lstStyle/>
          <a:p>
            <a:r>
              <a:rPr kumimoji="1" lang="ja-JP" altLang="en-US" sz="2800" dirty="0">
                <a:solidFill>
                  <a:srgbClr val="000000"/>
                </a:solidFill>
                <a:latin typeface="Meiryo UI" panose="020B0604030504040204" pitchFamily="50" charset="-128"/>
                <a:ea typeface="Meiryo UI" panose="020B0604030504040204" pitchFamily="50" charset="-128"/>
                <a:cs typeface="Amazon Ember" panose="020B0603020204020204" pitchFamily="34" charset="0"/>
              </a:rPr>
              <a:t>①</a:t>
            </a:r>
            <a:r>
              <a:rPr kumimoji="1" lang="en-US" altLang="ja-JP" sz="2800" dirty="0">
                <a:solidFill>
                  <a:srgbClr val="000000"/>
                </a:solidFill>
              </a:rPr>
              <a:t>Directory Service</a:t>
            </a:r>
            <a:r>
              <a:rPr kumimoji="1" lang="ja-JP" altLang="en-US" sz="2800" dirty="0">
                <a:solidFill>
                  <a:srgbClr val="000000"/>
                </a:solidFill>
              </a:rPr>
              <a:t>の作成</a:t>
            </a:r>
            <a:endParaRPr kumimoji="1" lang="en-US" altLang="ja-JP" sz="2800" dirty="0">
              <a:solidFill>
                <a:srgbClr val="000000"/>
              </a:solidFill>
            </a:endParaRPr>
          </a:p>
          <a:p>
            <a:pPr algn="l"/>
            <a:endParaRPr kumimoji="1" lang="ja-JP" altLang="en-US" sz="2800" dirty="0">
              <a:solidFill>
                <a:srgbClr val="000000"/>
              </a:solidFill>
              <a:latin typeface="Meiryo UI" panose="020B0604030504040204" pitchFamily="50" charset="-128"/>
              <a:ea typeface="Meiryo UI" panose="020B0604030504040204" pitchFamily="50" charset="-128"/>
              <a:cs typeface="Amazon Ember" panose="020B0603020204020204" pitchFamily="34" charset="0"/>
            </a:endParaRPr>
          </a:p>
        </p:txBody>
      </p:sp>
      <p:sp>
        <p:nvSpPr>
          <p:cNvPr id="54" name="テキスト ボックス 53"/>
          <p:cNvSpPr txBox="1"/>
          <p:nvPr/>
        </p:nvSpPr>
        <p:spPr>
          <a:xfrm>
            <a:off x="7962445" y="6842440"/>
            <a:ext cx="3994159" cy="482472"/>
          </a:xfrm>
          <a:prstGeom prst="rect">
            <a:avLst/>
          </a:prstGeom>
          <a:solidFill>
            <a:schemeClr val="tx2">
              <a:lumMod val="85000"/>
            </a:schemeClr>
          </a:solidFill>
        </p:spPr>
        <p:txBody>
          <a:bodyPr wrap="square" rtlCol="0">
            <a:noAutofit/>
          </a:bodyPr>
          <a:lstStyle/>
          <a:p>
            <a:r>
              <a:rPr kumimoji="1" lang="ja-JP" altLang="en-US" sz="2800">
                <a:solidFill>
                  <a:srgbClr val="000000"/>
                </a:solidFill>
                <a:latin typeface="Meiryo UI" panose="020B0604030504040204" pitchFamily="50" charset="-128"/>
                <a:ea typeface="Meiryo UI" panose="020B0604030504040204" pitchFamily="50" charset="-128"/>
              </a:rPr>
              <a:t>②</a:t>
            </a:r>
            <a:r>
              <a:rPr kumimoji="1" lang="en-US" altLang="ja-JP" sz="2800">
                <a:solidFill>
                  <a:srgbClr val="000000"/>
                </a:solidFill>
              </a:rPr>
              <a:t>FSx for Windows</a:t>
            </a:r>
            <a:r>
              <a:rPr kumimoji="1" lang="ja-JP" altLang="en-US" sz="2800">
                <a:solidFill>
                  <a:srgbClr val="000000"/>
                </a:solidFill>
              </a:rPr>
              <a:t>作成</a:t>
            </a:r>
            <a:endParaRPr kumimoji="1" lang="ja-JP" altLang="en-US" sz="2800" dirty="0">
              <a:solidFill>
                <a:srgbClr val="000000"/>
              </a:solidFill>
            </a:endParaRPr>
          </a:p>
        </p:txBody>
      </p:sp>
      <p:sp>
        <p:nvSpPr>
          <p:cNvPr id="55" name="テキスト ボックス 54"/>
          <p:cNvSpPr txBox="1"/>
          <p:nvPr/>
        </p:nvSpPr>
        <p:spPr>
          <a:xfrm>
            <a:off x="3291514" y="5865523"/>
            <a:ext cx="3572115" cy="530144"/>
          </a:xfrm>
          <a:prstGeom prst="rect">
            <a:avLst/>
          </a:prstGeom>
          <a:solidFill>
            <a:schemeClr val="tx2">
              <a:lumMod val="85000"/>
            </a:schemeClr>
          </a:solidFill>
        </p:spPr>
        <p:txBody>
          <a:bodyPr wrap="square" rtlCol="0">
            <a:noAutofit/>
          </a:bodyPr>
          <a:lstStyle/>
          <a:p>
            <a:r>
              <a:rPr kumimoji="1" lang="ja-JP" altLang="en-US" sz="2800" dirty="0">
                <a:solidFill>
                  <a:srgbClr val="000000"/>
                </a:solidFill>
                <a:latin typeface="Meiryo UI" panose="020B0604030504040204" pitchFamily="50" charset="-128"/>
                <a:ea typeface="Meiryo UI" panose="020B0604030504040204" pitchFamily="50" charset="-128"/>
              </a:rPr>
              <a:t>④ファイルサーバマウント</a:t>
            </a:r>
            <a:endParaRPr kumimoji="1" lang="en-US" altLang="ja-JP" sz="2800" dirty="0">
              <a:solidFill>
                <a:srgbClr val="00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43879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4. </a:t>
            </a:r>
            <a:r>
              <a:rPr kumimoji="1" lang="ja-JP" altLang="en-US"/>
              <a:t>ファイルサーバマウント</a:t>
            </a:r>
            <a:r>
              <a:rPr kumimoji="1" lang="en-US" altLang="ja-JP"/>
              <a:t> (1/16)</a:t>
            </a:r>
            <a:endParaRPr kumimoji="1" lang="ja-JP" altLang="en-US" dirty="0"/>
          </a:p>
        </p:txBody>
      </p:sp>
      <p:pic>
        <p:nvPicPr>
          <p:cNvPr id="7" name="図 6">
            <a:extLst>
              <a:ext uri="{FF2B5EF4-FFF2-40B4-BE49-F238E27FC236}">
                <a16:creationId xmlns:a16="http://schemas.microsoft.com/office/drawing/2014/main" id="{2757A155-4075-9446-8683-9686577EEF5F}"/>
              </a:ext>
            </a:extLst>
          </p:cNvPr>
          <p:cNvPicPr>
            <a:picLocks noChangeAspect="1"/>
          </p:cNvPicPr>
          <p:nvPr/>
        </p:nvPicPr>
        <p:blipFill rotWithShape="1">
          <a:blip r:embed="rId2"/>
          <a:srcRect r="14514"/>
          <a:stretch/>
        </p:blipFill>
        <p:spPr>
          <a:xfrm>
            <a:off x="1061720" y="812949"/>
            <a:ext cx="12506960" cy="6766262"/>
          </a:xfrm>
          <a:prstGeom prst="rect">
            <a:avLst/>
          </a:prstGeom>
        </p:spPr>
      </p:pic>
      <p:sp>
        <p:nvSpPr>
          <p:cNvPr id="8" name="AutoShape 8">
            <a:extLst>
              <a:ext uri="{FF2B5EF4-FFF2-40B4-BE49-F238E27FC236}">
                <a16:creationId xmlns:a16="http://schemas.microsoft.com/office/drawing/2014/main" id="{D332AB77-2ACE-6C4A-8EC7-B2F3DFF338BA}"/>
              </a:ext>
            </a:extLst>
          </p:cNvPr>
          <p:cNvSpPr>
            <a:spLocks/>
          </p:cNvSpPr>
          <p:nvPr/>
        </p:nvSpPr>
        <p:spPr bwMode="auto">
          <a:xfrm>
            <a:off x="2087881" y="950978"/>
            <a:ext cx="2509520" cy="47142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9" name="AutoShape 8">
            <a:extLst>
              <a:ext uri="{FF2B5EF4-FFF2-40B4-BE49-F238E27FC236}">
                <a16:creationId xmlns:a16="http://schemas.microsoft.com/office/drawing/2014/main" id="{CBFBBF7E-75C4-9740-B03B-9860D4F300EE}"/>
              </a:ext>
            </a:extLst>
          </p:cNvPr>
          <p:cNvSpPr>
            <a:spLocks/>
          </p:cNvSpPr>
          <p:nvPr/>
        </p:nvSpPr>
        <p:spPr bwMode="auto">
          <a:xfrm>
            <a:off x="4018281" y="2698498"/>
            <a:ext cx="1727199" cy="9997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41391745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EFFEBD2-7D71-7344-9954-D41F5A16B7BC}"/>
              </a:ext>
            </a:extLst>
          </p:cNvPr>
          <p:cNvPicPr>
            <a:picLocks noChangeAspect="1"/>
          </p:cNvPicPr>
          <p:nvPr/>
        </p:nvPicPr>
        <p:blipFill>
          <a:blip r:embed="rId2"/>
          <a:stretch>
            <a:fillRect/>
          </a:stretch>
        </p:blipFill>
        <p:spPr>
          <a:xfrm>
            <a:off x="1444660" y="1555497"/>
            <a:ext cx="11884978" cy="6073710"/>
          </a:xfrm>
          <a:prstGeom prst="rect">
            <a:avLst/>
          </a:prstGeom>
        </p:spPr>
      </p:pic>
      <p:sp>
        <p:nvSpPr>
          <p:cNvPr id="10" name="AutoShape 8">
            <a:extLst>
              <a:ext uri="{FF2B5EF4-FFF2-40B4-BE49-F238E27FC236}">
                <a16:creationId xmlns:a16="http://schemas.microsoft.com/office/drawing/2014/main" id="{FE448A20-4BCF-7C40-BDE5-5C79E459DF0F}"/>
              </a:ext>
            </a:extLst>
          </p:cNvPr>
          <p:cNvSpPr>
            <a:spLocks/>
          </p:cNvSpPr>
          <p:nvPr/>
        </p:nvSpPr>
        <p:spPr bwMode="auto">
          <a:xfrm>
            <a:off x="3754368" y="2949052"/>
            <a:ext cx="1063977" cy="6978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2" name="タイトル 1"/>
          <p:cNvSpPr>
            <a:spLocks noGrp="1"/>
          </p:cNvSpPr>
          <p:nvPr>
            <p:ph type="title"/>
          </p:nvPr>
        </p:nvSpPr>
        <p:spPr/>
        <p:txBody>
          <a:bodyPr/>
          <a:lstStyle/>
          <a:p>
            <a:r>
              <a:rPr kumimoji="1" lang="en-US" altLang="ja-JP" dirty="0"/>
              <a:t>4. </a:t>
            </a:r>
            <a:r>
              <a:rPr kumimoji="1" lang="ja-JP" altLang="en-US" dirty="0"/>
              <a:t>ファイルサーバマウント</a:t>
            </a:r>
            <a:r>
              <a:rPr kumimoji="1" lang="en-US" altLang="ja-JP" dirty="0"/>
              <a:t> (2/16)</a:t>
            </a:r>
            <a:endParaRPr kumimoji="1" lang="ja-JP" altLang="en-US" dirty="0"/>
          </a:p>
        </p:txBody>
      </p:sp>
      <p:sp>
        <p:nvSpPr>
          <p:cNvPr id="8" name="テキスト ボックス 7">
            <a:extLst>
              <a:ext uri="{FF2B5EF4-FFF2-40B4-BE49-F238E27FC236}">
                <a16:creationId xmlns:a16="http://schemas.microsoft.com/office/drawing/2014/main" id="{7CF5C8C6-5B12-3141-957A-F5086C2F755B}"/>
              </a:ext>
            </a:extLst>
          </p:cNvPr>
          <p:cNvSpPr txBox="1"/>
          <p:nvPr/>
        </p:nvSpPr>
        <p:spPr>
          <a:xfrm>
            <a:off x="566929" y="869698"/>
            <a:ext cx="10190610" cy="538609"/>
          </a:xfrm>
          <a:prstGeom prst="rect">
            <a:avLst/>
          </a:prstGeom>
          <a:noFill/>
        </p:spPr>
        <p:txBody>
          <a:bodyPr wrap="none" rtlCol="0">
            <a:spAutoFit/>
          </a:bodyPr>
          <a:lstStyle/>
          <a:p>
            <a:pPr algn="l"/>
            <a:r>
              <a:rPr kumimoji="1" lang="en-US" altLang="ja-JP"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Windows</a:t>
            </a:r>
            <a:r>
              <a:rPr kumimoji="1" lang="ja-JP" altLang="en-US"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クライアントからの接続を受け入れる準備をします</a:t>
            </a:r>
          </a:p>
        </p:txBody>
      </p:sp>
    </p:spTree>
    <p:extLst>
      <p:ext uri="{BB962C8B-B14F-4D97-AF65-F5344CB8AC3E}">
        <p14:creationId xmlns:p14="http://schemas.microsoft.com/office/powerpoint/2010/main" val="1580052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8863" y="161731"/>
            <a:ext cx="13128486" cy="993392"/>
          </a:xfrm>
        </p:spPr>
        <p:txBody>
          <a:bodyPr/>
          <a:lstStyle/>
          <a:p>
            <a:r>
              <a:rPr kumimoji="1" lang="ja-JP" altLang="en-US" dirty="0"/>
              <a:t>ハンズオンアーキテクチャ</a:t>
            </a:r>
            <a:endParaRPr lang="en-US" dirty="0">
              <a:solidFill>
                <a:srgbClr val="000000"/>
              </a:solidFill>
            </a:endParaRPr>
          </a:p>
        </p:txBody>
      </p:sp>
      <p:sp>
        <p:nvSpPr>
          <p:cNvPr id="1011" name="Freeform 1010">
            <a:extLst>
              <a:ext uri="{FF2B5EF4-FFF2-40B4-BE49-F238E27FC236}">
                <a16:creationId xmlns:a16="http://schemas.microsoft.com/office/drawing/2014/main" id="{9FF95BD9-1546-5C40-ADD0-F5E42B1652B0}"/>
              </a:ext>
            </a:extLst>
          </p:cNvPr>
          <p:cNvSpPr/>
          <p:nvPr/>
        </p:nvSpPr>
        <p:spPr>
          <a:xfrm>
            <a:off x="6237861" y="5762836"/>
            <a:ext cx="3064994" cy="680171"/>
          </a:xfrm>
          <a:custGeom>
            <a:avLst/>
            <a:gdLst>
              <a:gd name="connsiteX0" fmla="*/ 0 w 1915621"/>
              <a:gd name="connsiteY0" fmla="*/ 425107 h 425107"/>
              <a:gd name="connsiteX1" fmla="*/ 1890347 w 1915621"/>
              <a:gd name="connsiteY1" fmla="*/ 3076 h 425107"/>
              <a:gd name="connsiteX2" fmla="*/ 1099039 w 1915621"/>
              <a:gd name="connsiteY2" fmla="*/ 249261 h 425107"/>
            </a:gdLst>
            <a:ahLst/>
            <a:cxnLst>
              <a:cxn ang="0">
                <a:pos x="connsiteX0" y="connsiteY0"/>
              </a:cxn>
              <a:cxn ang="0">
                <a:pos x="connsiteX1" y="connsiteY1"/>
              </a:cxn>
              <a:cxn ang="0">
                <a:pos x="connsiteX2" y="connsiteY2"/>
              </a:cxn>
            </a:cxnLst>
            <a:rect l="l" t="t" r="r" b="b"/>
            <a:pathLst>
              <a:path w="1915621" h="425107">
                <a:moveTo>
                  <a:pt x="0" y="425107"/>
                </a:moveTo>
                <a:lnTo>
                  <a:pt x="1890347" y="3076"/>
                </a:lnTo>
                <a:cubicBezTo>
                  <a:pt x="2073520" y="-26232"/>
                  <a:pt x="1204547" y="161338"/>
                  <a:pt x="1099039" y="249261"/>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1800">
              <a:solidFill>
                <a:srgbClr val="000000"/>
              </a:solidFill>
              <a:latin typeface="Arial"/>
              <a:ea typeface="Meiryo"/>
            </a:endParaRPr>
          </a:p>
        </p:txBody>
      </p:sp>
      <p:sp>
        <p:nvSpPr>
          <p:cNvPr id="171" name="Rectangle 170">
            <a:extLst>
              <a:ext uri="{FF2B5EF4-FFF2-40B4-BE49-F238E27FC236}">
                <a16:creationId xmlns:a16="http://schemas.microsoft.com/office/drawing/2014/main" id="{E458A6B5-C279-524D-AC46-2972BC4D069B}"/>
              </a:ext>
            </a:extLst>
          </p:cNvPr>
          <p:cNvSpPr/>
          <p:nvPr/>
        </p:nvSpPr>
        <p:spPr>
          <a:xfrm>
            <a:off x="5548089" y="2791259"/>
            <a:ext cx="6214558" cy="47820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03198" tIns="86400" rIns="146304" bIns="0" numCol="1" spcCol="0" rtlCol="0" fromWordArt="0" anchor="t" anchorCtr="0" forceAA="0" compatLnSpc="1">
            <a:prstTxWarp prst="textNoShape">
              <a:avLst/>
            </a:prstTxWarp>
            <a:noAutofit/>
          </a:bodyPr>
          <a:lstStyle/>
          <a:p>
            <a:pPr defTabSz="1463005">
              <a:defRPr/>
            </a:pPr>
            <a:r>
              <a:rPr lang="en-US" altLang="ja-JP" sz="1280" kern="0" dirty="0">
                <a:solidFill>
                  <a:srgbClr val="000000"/>
                </a:solidFill>
                <a:latin typeface="Meiryo" panose="020B0604030504040204" pitchFamily="34" charset="-128"/>
                <a:ea typeface="Meiryo" panose="020B0604030504040204" pitchFamily="34" charset="-128"/>
              </a:rPr>
              <a:t>AWS Region</a:t>
            </a:r>
            <a:endParaRPr lang="en-US" sz="1280" kern="0" dirty="0">
              <a:solidFill>
                <a:srgbClr val="000000"/>
              </a:solidFill>
              <a:latin typeface="Meiryo" panose="020B0604030504040204" pitchFamily="34" charset="-128"/>
              <a:ea typeface="Meiryo" panose="020B0604030504040204" pitchFamily="34" charset="-128"/>
            </a:endParaRPr>
          </a:p>
        </p:txBody>
      </p:sp>
      <p:pic>
        <p:nvPicPr>
          <p:cNvPr id="172" name="Graphic 171">
            <a:extLst>
              <a:ext uri="{FF2B5EF4-FFF2-40B4-BE49-F238E27FC236}">
                <a16:creationId xmlns:a16="http://schemas.microsoft.com/office/drawing/2014/main" id="{C59837B3-A17A-8E40-91C8-B341C124FF6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5555260" y="2791261"/>
            <a:ext cx="332178" cy="332178"/>
          </a:xfrm>
          <a:prstGeom prst="rect">
            <a:avLst/>
          </a:prstGeom>
        </p:spPr>
      </p:pic>
      <p:sp>
        <p:nvSpPr>
          <p:cNvPr id="177" name="Rectangle 176">
            <a:extLst>
              <a:ext uri="{FF2B5EF4-FFF2-40B4-BE49-F238E27FC236}">
                <a16:creationId xmlns:a16="http://schemas.microsoft.com/office/drawing/2014/main" id="{CE8394F6-1606-BD44-8379-91671E9BDB0B}"/>
              </a:ext>
            </a:extLst>
          </p:cNvPr>
          <p:cNvSpPr/>
          <p:nvPr/>
        </p:nvSpPr>
        <p:spPr>
          <a:xfrm>
            <a:off x="9321940" y="3253138"/>
            <a:ext cx="2098018" cy="4187891"/>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3198" tIns="86400" rIns="0" bIns="0" numCol="1" spcCol="0" rtlCol="0" fromWordArt="0" anchor="t" anchorCtr="0" forceAA="0" compatLnSpc="1">
            <a:prstTxWarp prst="textNoShape">
              <a:avLst/>
            </a:prstTxWarp>
            <a:noAutofit/>
          </a:bodyPr>
          <a:lstStyle/>
          <a:p>
            <a:pPr defTabSz="1097280"/>
            <a:r>
              <a:rPr kumimoji="1" lang="en-US" altLang="ja-JP" sz="1280" dirty="0">
                <a:ln w="0"/>
                <a:solidFill>
                  <a:srgbClr val="000000"/>
                </a:solidFill>
                <a:latin typeface="Meiryo" panose="020B0604030504040204" pitchFamily="34" charset="-128"/>
                <a:ea typeface="Meiryo" panose="020B0604030504040204" pitchFamily="34" charset="-128"/>
              </a:rPr>
              <a:t>AWS-Managed VPC</a:t>
            </a:r>
          </a:p>
        </p:txBody>
      </p:sp>
      <p:pic>
        <p:nvPicPr>
          <p:cNvPr id="178" name="Graphic 177">
            <a:extLst>
              <a:ext uri="{FF2B5EF4-FFF2-40B4-BE49-F238E27FC236}">
                <a16:creationId xmlns:a16="http://schemas.microsoft.com/office/drawing/2014/main" id="{94D56337-3749-914C-A8AF-491BC6E6AD0B}"/>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9321942" y="3253140"/>
            <a:ext cx="315144" cy="315144"/>
          </a:xfrm>
          <a:prstGeom prst="rect">
            <a:avLst/>
          </a:prstGeom>
        </p:spPr>
      </p:pic>
      <p:sp>
        <p:nvSpPr>
          <p:cNvPr id="179" name="Rectangle 178">
            <a:extLst>
              <a:ext uri="{FF2B5EF4-FFF2-40B4-BE49-F238E27FC236}">
                <a16:creationId xmlns:a16="http://schemas.microsoft.com/office/drawing/2014/main" id="{81AA0C06-0B30-5540-B1A9-7D0832EB81FC}"/>
              </a:ext>
            </a:extLst>
          </p:cNvPr>
          <p:cNvSpPr/>
          <p:nvPr/>
        </p:nvSpPr>
        <p:spPr>
          <a:xfrm>
            <a:off x="5892386" y="3256424"/>
            <a:ext cx="3345672" cy="4184605"/>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3198" tIns="86400" rIns="0" bIns="0" numCol="1" spcCol="0" rtlCol="0" fromWordArt="0" anchor="t" anchorCtr="0" forceAA="0" compatLnSpc="1">
            <a:prstTxWarp prst="textNoShape">
              <a:avLst/>
            </a:prstTxWarp>
            <a:noAutofit/>
          </a:bodyPr>
          <a:lstStyle/>
          <a:p>
            <a:pPr defTabSz="1097280"/>
            <a:r>
              <a:rPr kumimoji="1" lang="en-US" altLang="ja-JP" sz="1280" dirty="0">
                <a:ln w="0"/>
                <a:solidFill>
                  <a:srgbClr val="000000"/>
                </a:solidFill>
                <a:latin typeface="Meiryo" panose="020B0604030504040204" pitchFamily="34" charset="-128"/>
                <a:ea typeface="Meiryo" panose="020B0604030504040204" pitchFamily="34" charset="-128"/>
              </a:rPr>
              <a:t>Customer-Managed VPC</a:t>
            </a:r>
          </a:p>
        </p:txBody>
      </p:sp>
      <p:pic>
        <p:nvPicPr>
          <p:cNvPr id="180" name="Graphic 179">
            <a:extLst>
              <a:ext uri="{FF2B5EF4-FFF2-40B4-BE49-F238E27FC236}">
                <a16:creationId xmlns:a16="http://schemas.microsoft.com/office/drawing/2014/main" id="{C984B54A-0BB7-4B45-9C15-AF2D03D2432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887438" y="3253999"/>
            <a:ext cx="315144" cy="315144"/>
          </a:xfrm>
          <a:prstGeom prst="rect">
            <a:avLst/>
          </a:prstGeom>
        </p:spPr>
      </p:pic>
      <p:grpSp>
        <p:nvGrpSpPr>
          <p:cNvPr id="18" name="Group 17">
            <a:extLst>
              <a:ext uri="{FF2B5EF4-FFF2-40B4-BE49-F238E27FC236}">
                <a16:creationId xmlns:a16="http://schemas.microsoft.com/office/drawing/2014/main" id="{AA53DE4E-C44E-E34D-A53E-02F33C730D1A}"/>
              </a:ext>
            </a:extLst>
          </p:cNvPr>
          <p:cNvGrpSpPr/>
          <p:nvPr/>
        </p:nvGrpSpPr>
        <p:grpSpPr>
          <a:xfrm>
            <a:off x="4473176" y="1917864"/>
            <a:ext cx="701195" cy="773706"/>
            <a:chOff x="2777549" y="963480"/>
            <a:chExt cx="438247" cy="483565"/>
          </a:xfrm>
        </p:grpSpPr>
        <p:pic>
          <p:nvPicPr>
            <p:cNvPr id="222" name="Graphic 221">
              <a:extLst>
                <a:ext uri="{FF2B5EF4-FFF2-40B4-BE49-F238E27FC236}">
                  <a16:creationId xmlns:a16="http://schemas.microsoft.com/office/drawing/2014/main" id="{AC6A6D3E-D8C4-FF40-A49A-87F3848FC904}"/>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2777549" y="963480"/>
              <a:ext cx="438247" cy="438247"/>
            </a:xfrm>
            <a:prstGeom prst="rect">
              <a:avLst/>
            </a:prstGeom>
          </p:spPr>
        </p:pic>
        <p:sp>
          <p:nvSpPr>
            <p:cNvPr id="223" name="Rectangle 222">
              <a:extLst>
                <a:ext uri="{FF2B5EF4-FFF2-40B4-BE49-F238E27FC236}">
                  <a16:creationId xmlns:a16="http://schemas.microsoft.com/office/drawing/2014/main" id="{CA7552A3-899A-3243-86F5-DF51C2C1A78B}"/>
                </a:ext>
              </a:extLst>
            </p:cNvPr>
            <p:cNvSpPr/>
            <p:nvPr/>
          </p:nvSpPr>
          <p:spPr>
            <a:xfrm>
              <a:off x="2780094" y="1323935"/>
              <a:ext cx="393738" cy="123110"/>
            </a:xfrm>
            <a:prstGeom prst="rect">
              <a:avLst/>
            </a:prstGeom>
          </p:spPr>
          <p:txBody>
            <a:bodyPr wrap="none" lIns="0" tIns="0" rIns="0" bIns="0">
              <a:spAutoFit/>
            </a:bodyPr>
            <a:lstStyle/>
            <a:p>
              <a:pPr algn="ctr" defTabSz="1097186">
                <a:defRPr/>
              </a:pPr>
              <a:r>
                <a:rPr kumimoji="1" lang="en-US" sz="1280" b="1" dirty="0">
                  <a:solidFill>
                    <a:srgbClr val="000000"/>
                  </a:solidFill>
                  <a:latin typeface="Amazon Ember"/>
                  <a:ea typeface="Meiryo"/>
                </a:rPr>
                <a:t>Internet</a:t>
              </a:r>
            </a:p>
          </p:txBody>
        </p:sp>
      </p:grpSp>
      <p:sp>
        <p:nvSpPr>
          <p:cNvPr id="157" name="Rectangle 156">
            <a:extLst>
              <a:ext uri="{FF2B5EF4-FFF2-40B4-BE49-F238E27FC236}">
                <a16:creationId xmlns:a16="http://schemas.microsoft.com/office/drawing/2014/main" id="{CAAE4CAE-9725-4740-A979-4F52AEFC32E5}"/>
              </a:ext>
            </a:extLst>
          </p:cNvPr>
          <p:cNvSpPr/>
          <p:nvPr/>
        </p:nvSpPr>
        <p:spPr>
          <a:xfrm>
            <a:off x="880388" y="907799"/>
            <a:ext cx="2803326" cy="141550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3198" tIns="86400" rIns="0" bIns="0" numCol="1" spcCol="0" rtlCol="0" fromWordArt="0" anchor="t" anchorCtr="0" forceAA="0" compatLnSpc="1">
            <a:prstTxWarp prst="textNoShape">
              <a:avLst/>
            </a:prstTxWarp>
            <a:noAutofit/>
          </a:bodyPr>
          <a:lstStyle/>
          <a:p>
            <a:pPr defTabSz="1097280"/>
            <a:r>
              <a:rPr kumimoji="1" lang="en-US" altLang="ja-JP" sz="1280" dirty="0">
                <a:solidFill>
                  <a:srgbClr val="000000"/>
                </a:solidFill>
                <a:latin typeface="Amazon Ember"/>
                <a:ea typeface="Meiryo"/>
              </a:rPr>
              <a:t>Remote Office/Mobile</a:t>
            </a:r>
            <a:endParaRPr kumimoji="1" lang="en-US" sz="1280" dirty="0">
              <a:solidFill>
                <a:srgbClr val="000000"/>
              </a:solidFill>
              <a:latin typeface="Amazon Ember"/>
              <a:ea typeface="Meiryo"/>
            </a:endParaRPr>
          </a:p>
        </p:txBody>
      </p:sp>
      <p:pic>
        <p:nvPicPr>
          <p:cNvPr id="158" name="Graphic 157">
            <a:extLst>
              <a:ext uri="{FF2B5EF4-FFF2-40B4-BE49-F238E27FC236}">
                <a16:creationId xmlns:a16="http://schemas.microsoft.com/office/drawing/2014/main" id="{47B2D965-3231-1A41-A4B6-93E212245BE0}"/>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885765" y="908717"/>
            <a:ext cx="305658" cy="305658"/>
          </a:xfrm>
          <a:prstGeom prst="rect">
            <a:avLst/>
          </a:prstGeom>
        </p:spPr>
      </p:pic>
      <p:cxnSp>
        <p:nvCxnSpPr>
          <p:cNvPr id="162" name="Connector: Elbow 37">
            <a:extLst>
              <a:ext uri="{FF2B5EF4-FFF2-40B4-BE49-F238E27FC236}">
                <a16:creationId xmlns:a16="http://schemas.microsoft.com/office/drawing/2014/main" id="{72785AFC-14D1-AE46-A2BD-22594672EB98}"/>
              </a:ext>
            </a:extLst>
          </p:cNvPr>
          <p:cNvCxnSpPr>
            <a:cxnSpLocks/>
          </p:cNvCxnSpPr>
          <p:nvPr/>
        </p:nvCxnSpPr>
        <p:spPr>
          <a:xfrm>
            <a:off x="3505279" y="1778368"/>
            <a:ext cx="1143560" cy="187555"/>
          </a:xfrm>
          <a:prstGeom prst="bentConnector2">
            <a:avLst/>
          </a:prstGeom>
          <a:noFill/>
          <a:ln w="19050" cap="flat" cmpd="sng" algn="ctr">
            <a:solidFill>
              <a:srgbClr val="FF0000"/>
            </a:solidFill>
            <a:prstDash val="solid"/>
            <a:headEnd type="arrow"/>
            <a:tailEnd type="arrow" w="lg" len="sm"/>
          </a:ln>
          <a:effectLst>
            <a:outerShdw blurRad="50800" dist="38100" dir="2700000" algn="tl" rotWithShape="0">
              <a:prstClr val="black">
                <a:alpha val="40000"/>
              </a:prstClr>
            </a:outerShdw>
          </a:effectLst>
        </p:spPr>
      </p:cxnSp>
      <p:cxnSp>
        <p:nvCxnSpPr>
          <p:cNvPr id="144" name="Connector: Elbow 37">
            <a:extLst>
              <a:ext uri="{FF2B5EF4-FFF2-40B4-BE49-F238E27FC236}">
                <a16:creationId xmlns:a16="http://schemas.microsoft.com/office/drawing/2014/main" id="{5BA2FFEC-ED51-D84E-AA8B-84CD94B1C606}"/>
              </a:ext>
            </a:extLst>
          </p:cNvPr>
          <p:cNvCxnSpPr>
            <a:cxnSpLocks/>
            <a:endCxn id="73" idx="1"/>
          </p:cNvCxnSpPr>
          <p:nvPr/>
        </p:nvCxnSpPr>
        <p:spPr>
          <a:xfrm rot="16200000" flipH="1">
            <a:off x="4318359" y="3426320"/>
            <a:ext cx="2557720" cy="1335517"/>
          </a:xfrm>
          <a:prstGeom prst="bentConnector2">
            <a:avLst/>
          </a:prstGeom>
          <a:noFill/>
          <a:ln w="19050" cap="flat" cmpd="sng" algn="ctr">
            <a:solidFill>
              <a:srgbClr val="FF2850"/>
            </a:solidFill>
            <a:prstDash val="solid"/>
            <a:headEnd type="arrow"/>
            <a:tailEnd type="arrow" w="lg" len="sm"/>
          </a:ln>
          <a:effectLst>
            <a:outerShdw blurRad="50800" dist="38100" dir="2700000" algn="tl" rotWithShape="0">
              <a:prstClr val="black">
                <a:alpha val="40000"/>
              </a:prstClr>
            </a:outerShdw>
          </a:effectLst>
        </p:spPr>
      </p:cxnSp>
      <p:cxnSp>
        <p:nvCxnSpPr>
          <p:cNvPr id="170" name="Connector: Elbow 2">
            <a:extLst>
              <a:ext uri="{FF2B5EF4-FFF2-40B4-BE49-F238E27FC236}">
                <a16:creationId xmlns:a16="http://schemas.microsoft.com/office/drawing/2014/main" id="{B33A7219-F88D-C641-AECA-5C217F7307DC}"/>
              </a:ext>
            </a:extLst>
          </p:cNvPr>
          <p:cNvCxnSpPr>
            <a:cxnSpLocks/>
            <a:stCxn id="70" idx="2"/>
            <a:endCxn id="206" idx="3"/>
          </p:cNvCxnSpPr>
          <p:nvPr/>
        </p:nvCxnSpPr>
        <p:spPr>
          <a:xfrm rot="5400000">
            <a:off x="8090172" y="4490509"/>
            <a:ext cx="1776056" cy="2702226"/>
          </a:xfrm>
          <a:prstGeom prst="bentConnector2">
            <a:avLst/>
          </a:prstGeom>
          <a:noFill/>
          <a:ln w="19050" cap="flat" cmpd="sng" algn="ctr">
            <a:solidFill>
              <a:schemeClr val="accent3"/>
            </a:solidFill>
            <a:prstDash val="solid"/>
            <a:headEnd type="arrow"/>
            <a:tailEnd type="arrow" w="lg" len="sm"/>
          </a:ln>
          <a:effectLst>
            <a:outerShdw blurRad="50800" dist="38100" dir="2700000" algn="tl" rotWithShape="0">
              <a:prstClr val="black">
                <a:alpha val="40000"/>
              </a:prstClr>
            </a:outerShdw>
          </a:effectLst>
        </p:spPr>
      </p:cxnSp>
      <p:pic>
        <p:nvPicPr>
          <p:cNvPr id="214" name="Graphic 213">
            <a:extLst>
              <a:ext uri="{FF2B5EF4-FFF2-40B4-BE49-F238E27FC236}">
                <a16:creationId xmlns:a16="http://schemas.microsoft.com/office/drawing/2014/main" id="{05876CAA-A2AA-F546-AC0F-F7549FC5BE43}"/>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flipH="1">
            <a:off x="2281832" y="1451408"/>
            <a:ext cx="538989" cy="523734"/>
          </a:xfrm>
          <a:prstGeom prst="rect">
            <a:avLst/>
          </a:prstGeom>
        </p:spPr>
      </p:pic>
      <p:grpSp>
        <p:nvGrpSpPr>
          <p:cNvPr id="48" name="Group 47">
            <a:extLst>
              <a:ext uri="{FF2B5EF4-FFF2-40B4-BE49-F238E27FC236}">
                <a16:creationId xmlns:a16="http://schemas.microsoft.com/office/drawing/2014/main" id="{DB26A53C-734C-1E4F-889E-3BA6F6676EE5}"/>
              </a:ext>
            </a:extLst>
          </p:cNvPr>
          <p:cNvGrpSpPr/>
          <p:nvPr/>
        </p:nvGrpSpPr>
        <p:grpSpPr>
          <a:xfrm>
            <a:off x="2926459" y="1393642"/>
            <a:ext cx="547306" cy="584539"/>
            <a:chOff x="1537304" y="875307"/>
            <a:chExt cx="342066" cy="365337"/>
          </a:xfrm>
        </p:grpSpPr>
        <p:pic>
          <p:nvPicPr>
            <p:cNvPr id="215" name="Graphic 214">
              <a:extLst>
                <a:ext uri="{FF2B5EF4-FFF2-40B4-BE49-F238E27FC236}">
                  <a16:creationId xmlns:a16="http://schemas.microsoft.com/office/drawing/2014/main" id="{395DFC2B-62CC-274C-A5DE-DD03F86A5F62}"/>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1566716" y="875307"/>
              <a:ext cx="242207" cy="242207"/>
            </a:xfrm>
            <a:prstGeom prst="rect">
              <a:avLst/>
            </a:prstGeom>
          </p:spPr>
        </p:pic>
        <p:sp>
          <p:nvSpPr>
            <p:cNvPr id="219" name="TextBox 125">
              <a:extLst>
                <a:ext uri="{FF2B5EF4-FFF2-40B4-BE49-F238E27FC236}">
                  <a16:creationId xmlns:a16="http://schemas.microsoft.com/office/drawing/2014/main" id="{0B98FC6A-6021-C241-992C-65E01C63283C}"/>
                </a:ext>
              </a:extLst>
            </p:cNvPr>
            <p:cNvSpPr txBox="1">
              <a:spLocks noChangeArrowheads="1"/>
            </p:cNvSpPr>
            <p:nvPr/>
          </p:nvSpPr>
          <p:spPr bwMode="auto">
            <a:xfrm>
              <a:off x="1537304" y="1132922"/>
              <a:ext cx="34206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86400" bIns="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731502" eaLnBrk="1" hangingPunct="1">
                <a:defRPr/>
              </a:pPr>
              <a:r>
                <a:rPr lang="en-US" altLang="en-US" sz="1120" b="1" dirty="0">
                  <a:solidFill>
                    <a:srgbClr val="000000"/>
                  </a:solidFill>
                  <a:latin typeface="Amazon Ember"/>
                </a:rPr>
                <a:t>Clients</a:t>
              </a:r>
            </a:p>
          </p:txBody>
        </p:sp>
      </p:grpSp>
      <p:sp>
        <p:nvSpPr>
          <p:cNvPr id="189" name="Rounded Rectangle 188">
            <a:extLst>
              <a:ext uri="{FF2B5EF4-FFF2-40B4-BE49-F238E27FC236}">
                <a16:creationId xmlns:a16="http://schemas.microsoft.com/office/drawing/2014/main" id="{063DBCF1-5886-8F4A-822E-B651ABBCFE5B}"/>
              </a:ext>
            </a:extLst>
          </p:cNvPr>
          <p:cNvSpPr/>
          <p:nvPr/>
        </p:nvSpPr>
        <p:spPr>
          <a:xfrm>
            <a:off x="2103921" y="1217191"/>
            <a:ext cx="1377602" cy="954310"/>
          </a:xfrm>
          <a:prstGeom prst="roundRect">
            <a:avLst>
              <a:gd name="adj" fmla="val 9818"/>
            </a:avLst>
          </a:prstGeom>
          <a:solidFill>
            <a:srgbClr val="FF99CC">
              <a:alpha val="15000"/>
            </a:srgbClr>
          </a:solidFill>
          <a:ln w="6350">
            <a:solidFill>
              <a:schemeClr val="bg1"/>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02">
              <a:defRPr/>
            </a:pPr>
            <a:endParaRPr lang="en-US" sz="2160" dirty="0">
              <a:solidFill>
                <a:srgbClr val="000000"/>
              </a:solidFill>
              <a:latin typeface="Arial"/>
              <a:ea typeface="Meiryo"/>
              <a:cs typeface="Arial"/>
            </a:endParaRPr>
          </a:p>
        </p:txBody>
      </p:sp>
      <p:pic>
        <p:nvPicPr>
          <p:cNvPr id="206" name="Graphic 41">
            <a:extLst>
              <a:ext uri="{FF2B5EF4-FFF2-40B4-BE49-F238E27FC236}">
                <a16:creationId xmlns:a16="http://schemas.microsoft.com/office/drawing/2014/main" id="{2E8C73BF-53F3-E74C-80F5-0A30B0CECA51}"/>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7024405" y="6428309"/>
            <a:ext cx="602682" cy="602682"/>
          </a:xfrm>
          <a:prstGeom prst="rect">
            <a:avLst/>
          </a:prstGeom>
        </p:spPr>
      </p:pic>
      <p:sp>
        <p:nvSpPr>
          <p:cNvPr id="211" name="TextBox 36">
            <a:extLst>
              <a:ext uri="{FF2B5EF4-FFF2-40B4-BE49-F238E27FC236}">
                <a16:creationId xmlns:a16="http://schemas.microsoft.com/office/drawing/2014/main" id="{7383BB1D-DEA8-F845-B31F-7D6CF1702181}"/>
              </a:ext>
            </a:extLst>
          </p:cNvPr>
          <p:cNvSpPr txBox="1"/>
          <p:nvPr/>
        </p:nvSpPr>
        <p:spPr>
          <a:xfrm>
            <a:off x="6751453" y="7026621"/>
            <a:ext cx="1127555" cy="436145"/>
          </a:xfrm>
          <a:prstGeom prst="rect">
            <a:avLst/>
          </a:prstGeom>
          <a:noFill/>
        </p:spPr>
        <p:txBody>
          <a:bodyPr wrap="square" rtlCol="0">
            <a:spAutoFit/>
          </a:bodyPr>
          <a:lstStyle/>
          <a:p>
            <a:pPr algn="ctr" defTabSz="1097280"/>
            <a:r>
              <a:rPr kumimoji="1" lang="en-US" sz="1117" b="1" dirty="0">
                <a:solidFill>
                  <a:srgbClr val="000000"/>
                </a:solidFill>
                <a:latin typeface="Amazon Ember"/>
                <a:ea typeface="Meiryo"/>
              </a:rPr>
              <a:t>Amazon </a:t>
            </a:r>
            <a:r>
              <a:rPr kumimoji="1" lang="en-US" sz="1117" b="1" dirty="0" err="1">
                <a:solidFill>
                  <a:srgbClr val="000000"/>
                </a:solidFill>
                <a:latin typeface="Amazon Ember"/>
                <a:ea typeface="Meiryo"/>
              </a:rPr>
              <a:t>FSx</a:t>
            </a:r>
            <a:r>
              <a:rPr kumimoji="1" lang="en-US" sz="1117" b="1" dirty="0">
                <a:solidFill>
                  <a:srgbClr val="000000"/>
                </a:solidFill>
                <a:latin typeface="Amazon Ember"/>
                <a:ea typeface="Meiryo"/>
              </a:rPr>
              <a:t> for Windows</a:t>
            </a:r>
          </a:p>
        </p:txBody>
      </p:sp>
      <p:sp>
        <p:nvSpPr>
          <p:cNvPr id="70" name="TextBox 125">
            <a:extLst>
              <a:ext uri="{FF2B5EF4-FFF2-40B4-BE49-F238E27FC236}">
                <a16:creationId xmlns:a16="http://schemas.microsoft.com/office/drawing/2014/main" id="{BE6657C6-2FA5-0840-AEBB-91BA9FBA2161}"/>
              </a:ext>
            </a:extLst>
          </p:cNvPr>
          <p:cNvSpPr txBox="1">
            <a:spLocks noChangeArrowheads="1"/>
          </p:cNvSpPr>
          <p:nvPr/>
        </p:nvSpPr>
        <p:spPr bwMode="auto">
          <a:xfrm>
            <a:off x="9874060" y="4761560"/>
            <a:ext cx="910506" cy="19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4000" rIns="0" bIns="24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609586" eaLnBrk="1" hangingPunct="1">
              <a:defRPr/>
            </a:pPr>
            <a:r>
              <a:rPr lang="en-US" altLang="en-US" sz="933" b="1" dirty="0">
                <a:solidFill>
                  <a:srgbClr val="000000"/>
                </a:solidFill>
                <a:latin typeface="+mn-lt"/>
              </a:rPr>
              <a:t>Active Directory</a:t>
            </a:r>
          </a:p>
        </p:txBody>
      </p:sp>
      <p:pic>
        <p:nvPicPr>
          <p:cNvPr id="71" name="Graphic 183">
            <a:extLst>
              <a:ext uri="{FF2B5EF4-FFF2-40B4-BE49-F238E27FC236}">
                <a16:creationId xmlns:a16="http://schemas.microsoft.com/office/drawing/2014/main" id="{FD216406-0FAD-8642-B4E8-65B278F1F3D9}"/>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10044612" y="4158019"/>
            <a:ext cx="583282" cy="583280"/>
          </a:xfrm>
          <a:prstGeom prst="rect">
            <a:avLst/>
          </a:prstGeom>
        </p:spPr>
      </p:pic>
      <p:grpSp>
        <p:nvGrpSpPr>
          <p:cNvPr id="2" name="グループ化 1"/>
          <p:cNvGrpSpPr/>
          <p:nvPr/>
        </p:nvGrpSpPr>
        <p:grpSpPr>
          <a:xfrm>
            <a:off x="5753005" y="5123083"/>
            <a:ext cx="1513306" cy="720790"/>
            <a:chOff x="7100386" y="907797"/>
            <a:chExt cx="1513305" cy="720789"/>
          </a:xfrm>
        </p:grpSpPr>
        <p:sp>
          <p:nvSpPr>
            <p:cNvPr id="72" name="TextBox 14">
              <a:extLst>
                <a:ext uri="{FF2B5EF4-FFF2-40B4-BE49-F238E27FC236}">
                  <a16:creationId xmlns:a16="http://schemas.microsoft.com/office/drawing/2014/main" id="{E3C0960A-3D31-6D47-8EAA-93DE09090CDD}"/>
                </a:ext>
              </a:extLst>
            </p:cNvPr>
            <p:cNvSpPr txBox="1"/>
            <p:nvPr/>
          </p:nvSpPr>
          <p:spPr>
            <a:xfrm>
              <a:off x="7100386" y="1397625"/>
              <a:ext cx="1513305" cy="230961"/>
            </a:xfrm>
            <a:prstGeom prst="rect">
              <a:avLst/>
            </a:prstGeom>
            <a:noFill/>
          </p:spPr>
          <p:txBody>
            <a:bodyPr wrap="square" rtlCol="0">
              <a:spAutoFit/>
            </a:bodyPr>
            <a:lstStyle/>
            <a:p>
              <a:pPr algn="ctr"/>
              <a:r>
                <a:rPr lang="en-US" sz="901" dirty="0">
                  <a:solidFill>
                    <a:srgbClr val="000000"/>
                  </a:solidFill>
                </a:rPr>
                <a:t>Amazon EC2</a:t>
              </a:r>
            </a:p>
          </p:txBody>
        </p:sp>
        <p:pic>
          <p:nvPicPr>
            <p:cNvPr id="73" name="Graphic 8">
              <a:extLst>
                <a:ext uri="{FF2B5EF4-FFF2-40B4-BE49-F238E27FC236}">
                  <a16:creationId xmlns:a16="http://schemas.microsoft.com/office/drawing/2014/main" id="{0CFADCF2-BD45-E64B-885E-54763259CE56}"/>
                </a:ext>
              </a:extLst>
            </p:cNvPr>
            <p:cNvPicPr>
              <a:picLocks noChangeAspect="1"/>
            </p:cNvPicPr>
            <p:nvPr/>
          </p:nvPicPr>
          <p:blipFill>
            <a:blip r:embed="rId19">
              <a:extLst>
                <a:ext uri="{96DAC541-7B7A-43D3-8B79-37D633B846F1}">
                  <asvg:svgBlip xmlns="" xmlns:asvg="http://schemas.microsoft.com/office/drawing/2016/SVG/main" r:embed="rId20"/>
                </a:ext>
              </a:extLst>
            </a:blip>
            <a:stretch>
              <a:fillRect/>
            </a:stretch>
          </p:blipFill>
          <p:spPr>
            <a:xfrm>
              <a:off x="7612358" y="907797"/>
              <a:ext cx="499710" cy="499710"/>
            </a:xfrm>
            <a:prstGeom prst="rect">
              <a:avLst/>
            </a:prstGeom>
          </p:spPr>
        </p:pic>
      </p:grpSp>
      <p:cxnSp>
        <p:nvCxnSpPr>
          <p:cNvPr id="76" name="Connector: Elbow 37">
            <a:extLst>
              <a:ext uri="{FF2B5EF4-FFF2-40B4-BE49-F238E27FC236}">
                <a16:creationId xmlns:a16="http://schemas.microsoft.com/office/drawing/2014/main" id="{72785AFC-14D1-AE46-A2BD-22594672EB98}"/>
              </a:ext>
            </a:extLst>
          </p:cNvPr>
          <p:cNvCxnSpPr>
            <a:cxnSpLocks/>
            <a:stCxn id="73" idx="3"/>
          </p:cNvCxnSpPr>
          <p:nvPr/>
        </p:nvCxnSpPr>
        <p:spPr>
          <a:xfrm>
            <a:off x="6764686" y="5372938"/>
            <a:ext cx="372592" cy="1034018"/>
          </a:xfrm>
          <a:prstGeom prst="bentConnector2">
            <a:avLst/>
          </a:prstGeom>
          <a:noFill/>
          <a:ln w="19050" cap="flat" cmpd="sng" algn="ctr">
            <a:solidFill>
              <a:srgbClr val="FF0000"/>
            </a:solidFill>
            <a:prstDash val="solid"/>
            <a:headEnd type="arrow"/>
            <a:tailEnd type="arrow" w="lg" len="sm"/>
          </a:ln>
          <a:effectLst>
            <a:outerShdw blurRad="50800" dist="38100" dir="2700000" algn="tl" rotWithShape="0">
              <a:prstClr val="black">
                <a:alpha val="40000"/>
              </a:prstClr>
            </a:outerShdw>
          </a:effectLst>
        </p:spPr>
      </p:cxnSp>
      <p:cxnSp>
        <p:nvCxnSpPr>
          <p:cNvPr id="83" name="Connector: Elbow 37">
            <a:extLst>
              <a:ext uri="{FF2B5EF4-FFF2-40B4-BE49-F238E27FC236}">
                <a16:creationId xmlns:a16="http://schemas.microsoft.com/office/drawing/2014/main" id="{72785AFC-14D1-AE46-A2BD-22594672EB98}"/>
              </a:ext>
            </a:extLst>
          </p:cNvPr>
          <p:cNvCxnSpPr>
            <a:cxnSpLocks/>
            <a:stCxn id="71" idx="1"/>
            <a:endCxn id="206" idx="0"/>
          </p:cNvCxnSpPr>
          <p:nvPr/>
        </p:nvCxnSpPr>
        <p:spPr>
          <a:xfrm rot="10800000" flipV="1">
            <a:off x="7325746" y="4449657"/>
            <a:ext cx="2718866" cy="1978650"/>
          </a:xfrm>
          <a:prstGeom prst="bentConnector2">
            <a:avLst/>
          </a:prstGeom>
          <a:noFill/>
          <a:ln w="19050" cap="flat" cmpd="sng" algn="ctr">
            <a:solidFill>
              <a:srgbClr val="FF0000"/>
            </a:solidFill>
            <a:prstDash val="solid"/>
            <a:headEnd type="arrow"/>
            <a:tailEnd type="arrow" w="lg" len="sm"/>
          </a:ln>
          <a:effectLst>
            <a:outerShdw blurRad="50800" dist="38100" dir="2700000" algn="tl" rotWithShape="0">
              <a:prstClr val="black">
                <a:alpha val="40000"/>
              </a:prstClr>
            </a:outerShdw>
          </a:effectLst>
        </p:spPr>
      </p:cxnSp>
      <p:sp>
        <p:nvSpPr>
          <p:cNvPr id="88" name="テキスト ボックス 87"/>
          <p:cNvSpPr txBox="1"/>
          <p:nvPr/>
        </p:nvSpPr>
        <p:spPr>
          <a:xfrm>
            <a:off x="5235524" y="4537541"/>
            <a:ext cx="4265146" cy="530144"/>
          </a:xfrm>
          <a:prstGeom prst="rect">
            <a:avLst/>
          </a:prstGeom>
          <a:solidFill>
            <a:schemeClr val="tx2">
              <a:lumMod val="85000"/>
            </a:schemeClr>
          </a:solidFill>
        </p:spPr>
        <p:txBody>
          <a:bodyPr wrap="square" rtlCol="0">
            <a:noAutofit/>
          </a:bodyPr>
          <a:lstStyle/>
          <a:p>
            <a:r>
              <a:rPr kumimoji="1" lang="ja-JP" altLang="en-US" sz="2800" dirty="0">
                <a:solidFill>
                  <a:srgbClr val="000000"/>
                </a:solidFill>
                <a:latin typeface="Meiryo UI" panose="020B0604030504040204" pitchFamily="50" charset="-128"/>
                <a:ea typeface="Meiryo UI" panose="020B0604030504040204" pitchFamily="50" charset="-128"/>
                <a:cs typeface="Amazon Ember" panose="020B0603020204020204" pitchFamily="34" charset="0"/>
              </a:rPr>
              <a:t>③</a:t>
            </a:r>
            <a:r>
              <a:rPr kumimoji="1" lang="en-US" altLang="ja-JP" sz="2800" dirty="0">
                <a:solidFill>
                  <a:srgbClr val="000000"/>
                </a:solidFill>
                <a:latin typeface="Meiryo UI" panose="020B0604030504040204" pitchFamily="50" charset="-128"/>
                <a:ea typeface="Meiryo UI" panose="020B0604030504040204" pitchFamily="50" charset="-128"/>
              </a:rPr>
              <a:t>Windows Server</a:t>
            </a:r>
            <a:r>
              <a:rPr kumimoji="1" lang="ja-JP" altLang="en-US" sz="2800" dirty="0">
                <a:solidFill>
                  <a:srgbClr val="000000"/>
                </a:solidFill>
                <a:latin typeface="Meiryo UI" panose="020B0604030504040204" pitchFamily="50" charset="-128"/>
                <a:ea typeface="Meiryo UI" panose="020B0604030504040204" pitchFamily="50" charset="-128"/>
              </a:rPr>
              <a:t>作成</a:t>
            </a:r>
            <a:endParaRPr kumimoji="1" lang="en-US" altLang="ja-JP" sz="2800" dirty="0">
              <a:solidFill>
                <a:srgbClr val="000000"/>
              </a:solidFill>
              <a:latin typeface="Meiryo UI" panose="020B0604030504040204" pitchFamily="50" charset="-128"/>
              <a:ea typeface="Meiryo UI" panose="020B0604030504040204" pitchFamily="50" charset="-128"/>
            </a:endParaRPr>
          </a:p>
        </p:txBody>
      </p:sp>
      <p:sp>
        <p:nvSpPr>
          <p:cNvPr id="53" name="テキスト ボックス 52"/>
          <p:cNvSpPr txBox="1"/>
          <p:nvPr/>
        </p:nvSpPr>
        <p:spPr>
          <a:xfrm>
            <a:off x="9555822" y="3682737"/>
            <a:ext cx="4756340" cy="482472"/>
          </a:xfrm>
          <a:prstGeom prst="rect">
            <a:avLst/>
          </a:prstGeom>
          <a:solidFill>
            <a:schemeClr val="tx2">
              <a:lumMod val="85000"/>
            </a:schemeClr>
          </a:solidFill>
        </p:spPr>
        <p:txBody>
          <a:bodyPr wrap="square" rtlCol="0">
            <a:noAutofit/>
          </a:bodyPr>
          <a:lstStyle/>
          <a:p>
            <a:r>
              <a:rPr kumimoji="1" lang="ja-JP" altLang="en-US" sz="2800" dirty="0">
                <a:solidFill>
                  <a:srgbClr val="000000"/>
                </a:solidFill>
                <a:latin typeface="Meiryo UI" panose="020B0604030504040204" pitchFamily="50" charset="-128"/>
                <a:ea typeface="Meiryo UI" panose="020B0604030504040204" pitchFamily="50" charset="-128"/>
                <a:cs typeface="Amazon Ember" panose="020B0603020204020204" pitchFamily="34" charset="0"/>
              </a:rPr>
              <a:t>①</a:t>
            </a:r>
            <a:r>
              <a:rPr kumimoji="1" lang="en-US" altLang="ja-JP" sz="2800" dirty="0">
                <a:solidFill>
                  <a:srgbClr val="000000"/>
                </a:solidFill>
              </a:rPr>
              <a:t>Directory Service</a:t>
            </a:r>
            <a:r>
              <a:rPr kumimoji="1" lang="ja-JP" altLang="en-US" sz="2800" dirty="0">
                <a:solidFill>
                  <a:srgbClr val="000000"/>
                </a:solidFill>
              </a:rPr>
              <a:t>の作成</a:t>
            </a:r>
            <a:endParaRPr kumimoji="1" lang="en-US" altLang="ja-JP" sz="2800" dirty="0">
              <a:solidFill>
                <a:srgbClr val="000000"/>
              </a:solidFill>
            </a:endParaRPr>
          </a:p>
          <a:p>
            <a:pPr algn="l"/>
            <a:endParaRPr kumimoji="1" lang="ja-JP" altLang="en-US" sz="2800" dirty="0">
              <a:solidFill>
                <a:srgbClr val="000000"/>
              </a:solidFill>
              <a:latin typeface="Meiryo UI" panose="020B0604030504040204" pitchFamily="50" charset="-128"/>
              <a:ea typeface="Meiryo UI" panose="020B0604030504040204" pitchFamily="50" charset="-128"/>
              <a:cs typeface="Amazon Ember" panose="020B0603020204020204" pitchFamily="34" charset="0"/>
            </a:endParaRPr>
          </a:p>
        </p:txBody>
      </p:sp>
      <p:sp>
        <p:nvSpPr>
          <p:cNvPr id="54" name="テキスト ボックス 53"/>
          <p:cNvSpPr txBox="1"/>
          <p:nvPr/>
        </p:nvSpPr>
        <p:spPr>
          <a:xfrm>
            <a:off x="7962445" y="6842440"/>
            <a:ext cx="3994159" cy="482472"/>
          </a:xfrm>
          <a:prstGeom prst="rect">
            <a:avLst/>
          </a:prstGeom>
          <a:solidFill>
            <a:schemeClr val="tx2">
              <a:lumMod val="85000"/>
            </a:schemeClr>
          </a:solidFill>
        </p:spPr>
        <p:txBody>
          <a:bodyPr wrap="square" rtlCol="0">
            <a:noAutofit/>
          </a:bodyPr>
          <a:lstStyle/>
          <a:p>
            <a:r>
              <a:rPr kumimoji="1" lang="ja-JP" altLang="en-US" sz="2800">
                <a:solidFill>
                  <a:srgbClr val="000000"/>
                </a:solidFill>
                <a:latin typeface="Meiryo UI" panose="020B0604030504040204" pitchFamily="50" charset="-128"/>
                <a:ea typeface="Meiryo UI" panose="020B0604030504040204" pitchFamily="50" charset="-128"/>
              </a:rPr>
              <a:t>②</a:t>
            </a:r>
            <a:r>
              <a:rPr kumimoji="1" lang="en-US" altLang="ja-JP" sz="2800">
                <a:solidFill>
                  <a:srgbClr val="000000"/>
                </a:solidFill>
              </a:rPr>
              <a:t>FSx for Windows</a:t>
            </a:r>
            <a:r>
              <a:rPr kumimoji="1" lang="ja-JP" altLang="en-US" sz="2800">
                <a:solidFill>
                  <a:srgbClr val="000000"/>
                </a:solidFill>
              </a:rPr>
              <a:t>作成</a:t>
            </a:r>
            <a:endParaRPr kumimoji="1" lang="ja-JP" altLang="en-US" sz="2800" dirty="0">
              <a:solidFill>
                <a:srgbClr val="000000"/>
              </a:solidFill>
            </a:endParaRPr>
          </a:p>
        </p:txBody>
      </p:sp>
      <p:sp>
        <p:nvSpPr>
          <p:cNvPr id="55" name="テキスト ボックス 54"/>
          <p:cNvSpPr txBox="1"/>
          <p:nvPr/>
        </p:nvSpPr>
        <p:spPr>
          <a:xfrm>
            <a:off x="3291514" y="5865523"/>
            <a:ext cx="3572115" cy="530144"/>
          </a:xfrm>
          <a:prstGeom prst="rect">
            <a:avLst/>
          </a:prstGeom>
          <a:solidFill>
            <a:schemeClr val="tx2">
              <a:lumMod val="85000"/>
            </a:schemeClr>
          </a:solidFill>
        </p:spPr>
        <p:txBody>
          <a:bodyPr wrap="square" rtlCol="0">
            <a:noAutofit/>
          </a:bodyPr>
          <a:lstStyle/>
          <a:p>
            <a:r>
              <a:rPr kumimoji="1" lang="ja-JP" altLang="en-US" sz="2800" dirty="0">
                <a:solidFill>
                  <a:srgbClr val="000000"/>
                </a:solidFill>
                <a:latin typeface="Meiryo UI" panose="020B0604030504040204" pitchFamily="50" charset="-128"/>
                <a:ea typeface="Meiryo UI" panose="020B0604030504040204" pitchFamily="50" charset="-128"/>
              </a:rPr>
              <a:t>④ファイルサーバマウント</a:t>
            </a:r>
            <a:endParaRPr kumimoji="1" lang="en-US" altLang="ja-JP" sz="2800" dirty="0">
              <a:solidFill>
                <a:srgbClr val="000000"/>
              </a:solidFill>
              <a:latin typeface="Meiryo UI" panose="020B0604030504040204" pitchFamily="50" charset="-128"/>
              <a:ea typeface="Meiryo UI" panose="020B0604030504040204" pitchFamily="50" charset="-128"/>
            </a:endParaRPr>
          </a:p>
        </p:txBody>
      </p:sp>
      <p:grpSp>
        <p:nvGrpSpPr>
          <p:cNvPr id="5" name="グループ化 4">
            <a:extLst>
              <a:ext uri="{FF2B5EF4-FFF2-40B4-BE49-F238E27FC236}">
                <a16:creationId xmlns:a16="http://schemas.microsoft.com/office/drawing/2014/main" id="{023BBF69-6EF0-024F-8B09-E43637C28189}"/>
              </a:ext>
            </a:extLst>
          </p:cNvPr>
          <p:cNvGrpSpPr/>
          <p:nvPr/>
        </p:nvGrpSpPr>
        <p:grpSpPr>
          <a:xfrm>
            <a:off x="0" y="777766"/>
            <a:ext cx="14623229" cy="6894786"/>
            <a:chOff x="0" y="777766"/>
            <a:chExt cx="14623229" cy="6894786"/>
          </a:xfrm>
        </p:grpSpPr>
        <p:sp>
          <p:nvSpPr>
            <p:cNvPr id="3" name="正方形/長方形 2">
              <a:extLst>
                <a:ext uri="{FF2B5EF4-FFF2-40B4-BE49-F238E27FC236}">
                  <a16:creationId xmlns:a16="http://schemas.microsoft.com/office/drawing/2014/main" id="{95FAD0CE-5822-A643-BA2F-3332C0425959}"/>
                </a:ext>
              </a:extLst>
            </p:cNvPr>
            <p:cNvSpPr/>
            <p:nvPr/>
          </p:nvSpPr>
          <p:spPr>
            <a:xfrm>
              <a:off x="0" y="777766"/>
              <a:ext cx="9252548" cy="6894786"/>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 name="正方形/長方形 36">
              <a:extLst>
                <a:ext uri="{FF2B5EF4-FFF2-40B4-BE49-F238E27FC236}">
                  <a16:creationId xmlns:a16="http://schemas.microsoft.com/office/drawing/2014/main" id="{EE17A171-D842-594C-B0B4-A66CAEBF034D}"/>
                </a:ext>
              </a:extLst>
            </p:cNvPr>
            <p:cNvSpPr/>
            <p:nvPr/>
          </p:nvSpPr>
          <p:spPr>
            <a:xfrm>
              <a:off x="9246466" y="785467"/>
              <a:ext cx="5370681" cy="2412274"/>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正方形/長方形 39">
              <a:extLst>
                <a:ext uri="{FF2B5EF4-FFF2-40B4-BE49-F238E27FC236}">
                  <a16:creationId xmlns:a16="http://schemas.microsoft.com/office/drawing/2014/main" id="{023E9E47-1B2B-A84F-A597-1D5BA5B7F1C5}"/>
                </a:ext>
              </a:extLst>
            </p:cNvPr>
            <p:cNvSpPr/>
            <p:nvPr/>
          </p:nvSpPr>
          <p:spPr>
            <a:xfrm>
              <a:off x="9252548" y="5257485"/>
              <a:ext cx="5370681" cy="2412274"/>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8518812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4E4BAF7-6E26-CD45-BBCC-5CF9A74154B5}"/>
              </a:ext>
            </a:extLst>
          </p:cNvPr>
          <p:cNvPicPr>
            <a:picLocks noChangeAspect="1"/>
          </p:cNvPicPr>
          <p:nvPr/>
        </p:nvPicPr>
        <p:blipFill>
          <a:blip r:embed="rId2"/>
          <a:stretch>
            <a:fillRect/>
          </a:stretch>
        </p:blipFill>
        <p:spPr>
          <a:xfrm>
            <a:off x="566929" y="1555498"/>
            <a:ext cx="13514832" cy="5589260"/>
          </a:xfrm>
          <a:prstGeom prst="rect">
            <a:avLst/>
          </a:prstGeom>
        </p:spPr>
      </p:pic>
      <p:sp>
        <p:nvSpPr>
          <p:cNvPr id="10" name="AutoShape 8">
            <a:extLst>
              <a:ext uri="{FF2B5EF4-FFF2-40B4-BE49-F238E27FC236}">
                <a16:creationId xmlns:a16="http://schemas.microsoft.com/office/drawing/2014/main" id="{FE448A20-4BCF-7C40-BDE5-5C79E459DF0F}"/>
              </a:ext>
            </a:extLst>
          </p:cNvPr>
          <p:cNvSpPr>
            <a:spLocks/>
          </p:cNvSpPr>
          <p:nvPr/>
        </p:nvSpPr>
        <p:spPr bwMode="auto">
          <a:xfrm>
            <a:off x="821163" y="4231587"/>
            <a:ext cx="1708281" cy="3760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2" name="タイトル 1"/>
          <p:cNvSpPr>
            <a:spLocks noGrp="1"/>
          </p:cNvSpPr>
          <p:nvPr>
            <p:ph type="title"/>
          </p:nvPr>
        </p:nvSpPr>
        <p:spPr/>
        <p:txBody>
          <a:bodyPr/>
          <a:lstStyle/>
          <a:p>
            <a:r>
              <a:rPr kumimoji="1" lang="en-US" altLang="ja-JP" dirty="0"/>
              <a:t>4. </a:t>
            </a:r>
            <a:r>
              <a:rPr kumimoji="1" lang="ja-JP" altLang="en-US" dirty="0"/>
              <a:t>ファイルサーバマウント</a:t>
            </a:r>
            <a:r>
              <a:rPr kumimoji="1" lang="en-US" altLang="ja-JP" dirty="0"/>
              <a:t> (3/16)</a:t>
            </a:r>
            <a:endParaRPr kumimoji="1" lang="ja-JP" altLang="en-US" dirty="0"/>
          </a:p>
        </p:txBody>
      </p:sp>
      <p:sp>
        <p:nvSpPr>
          <p:cNvPr id="8" name="テキスト ボックス 7">
            <a:extLst>
              <a:ext uri="{FF2B5EF4-FFF2-40B4-BE49-F238E27FC236}">
                <a16:creationId xmlns:a16="http://schemas.microsoft.com/office/drawing/2014/main" id="{7CF5C8C6-5B12-3141-957A-F5086C2F755B}"/>
              </a:ext>
            </a:extLst>
          </p:cNvPr>
          <p:cNvSpPr txBox="1"/>
          <p:nvPr/>
        </p:nvSpPr>
        <p:spPr>
          <a:xfrm>
            <a:off x="566929" y="869698"/>
            <a:ext cx="10190610" cy="538609"/>
          </a:xfrm>
          <a:prstGeom prst="rect">
            <a:avLst/>
          </a:prstGeom>
          <a:noFill/>
        </p:spPr>
        <p:txBody>
          <a:bodyPr wrap="none" rtlCol="0">
            <a:spAutoFit/>
          </a:bodyPr>
          <a:lstStyle/>
          <a:p>
            <a:pPr algn="l"/>
            <a:r>
              <a:rPr kumimoji="1" lang="en-US" altLang="ja-JP"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Windows</a:t>
            </a:r>
            <a:r>
              <a:rPr kumimoji="1" lang="ja-JP" altLang="en-US"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クライアントからの接続を受け入れる準備をします</a:t>
            </a:r>
          </a:p>
        </p:txBody>
      </p:sp>
    </p:spTree>
    <p:extLst>
      <p:ext uri="{BB962C8B-B14F-4D97-AF65-F5344CB8AC3E}">
        <p14:creationId xmlns:p14="http://schemas.microsoft.com/office/powerpoint/2010/main" val="2750155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8D8916D-FF4A-4847-9BFA-0E5DEAB5A27D}"/>
              </a:ext>
            </a:extLst>
          </p:cNvPr>
          <p:cNvPicPr>
            <a:picLocks noChangeAspect="1"/>
          </p:cNvPicPr>
          <p:nvPr/>
        </p:nvPicPr>
        <p:blipFill>
          <a:blip r:embed="rId2"/>
          <a:stretch>
            <a:fillRect/>
          </a:stretch>
        </p:blipFill>
        <p:spPr>
          <a:xfrm>
            <a:off x="781397" y="1408307"/>
            <a:ext cx="13300364" cy="5999027"/>
          </a:xfrm>
          <a:prstGeom prst="rect">
            <a:avLst/>
          </a:prstGeom>
        </p:spPr>
      </p:pic>
      <p:sp>
        <p:nvSpPr>
          <p:cNvPr id="2" name="タイトル 1"/>
          <p:cNvSpPr>
            <a:spLocks noGrp="1"/>
          </p:cNvSpPr>
          <p:nvPr>
            <p:ph type="title"/>
          </p:nvPr>
        </p:nvSpPr>
        <p:spPr/>
        <p:txBody>
          <a:bodyPr/>
          <a:lstStyle/>
          <a:p>
            <a:r>
              <a:rPr kumimoji="1" lang="en-US" altLang="ja-JP" dirty="0"/>
              <a:t>4. </a:t>
            </a:r>
            <a:r>
              <a:rPr kumimoji="1" lang="ja-JP" altLang="en-US" dirty="0"/>
              <a:t>ファイルサーバマウント</a:t>
            </a:r>
            <a:r>
              <a:rPr kumimoji="1" lang="en-US" altLang="ja-JP" dirty="0"/>
              <a:t> (4/16)</a:t>
            </a:r>
            <a:endParaRPr kumimoji="1" lang="ja-JP" altLang="en-US" dirty="0"/>
          </a:p>
        </p:txBody>
      </p:sp>
      <p:sp>
        <p:nvSpPr>
          <p:cNvPr id="8" name="テキスト ボックス 7">
            <a:extLst>
              <a:ext uri="{FF2B5EF4-FFF2-40B4-BE49-F238E27FC236}">
                <a16:creationId xmlns:a16="http://schemas.microsoft.com/office/drawing/2014/main" id="{7CF5C8C6-5B12-3141-957A-F5086C2F755B}"/>
              </a:ext>
            </a:extLst>
          </p:cNvPr>
          <p:cNvSpPr txBox="1"/>
          <p:nvPr/>
        </p:nvSpPr>
        <p:spPr>
          <a:xfrm>
            <a:off x="566929" y="869698"/>
            <a:ext cx="10190610" cy="538609"/>
          </a:xfrm>
          <a:prstGeom prst="rect">
            <a:avLst/>
          </a:prstGeom>
          <a:noFill/>
        </p:spPr>
        <p:txBody>
          <a:bodyPr wrap="none" rtlCol="0">
            <a:spAutoFit/>
          </a:bodyPr>
          <a:lstStyle/>
          <a:p>
            <a:pPr algn="l"/>
            <a:r>
              <a:rPr kumimoji="1" lang="en-US" altLang="ja-JP"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Windows</a:t>
            </a:r>
            <a:r>
              <a:rPr kumimoji="1" lang="ja-JP" altLang="en-US"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クライアントからの接続を受け入れる準備をします</a:t>
            </a:r>
          </a:p>
        </p:txBody>
      </p:sp>
      <p:sp>
        <p:nvSpPr>
          <p:cNvPr id="9" name="AutoShape 8">
            <a:extLst>
              <a:ext uri="{FF2B5EF4-FFF2-40B4-BE49-F238E27FC236}">
                <a16:creationId xmlns:a16="http://schemas.microsoft.com/office/drawing/2014/main" id="{F90A5D79-D540-414E-A4C2-2D57A5547325}"/>
              </a:ext>
            </a:extLst>
          </p:cNvPr>
          <p:cNvSpPr>
            <a:spLocks/>
          </p:cNvSpPr>
          <p:nvPr/>
        </p:nvSpPr>
        <p:spPr bwMode="auto">
          <a:xfrm>
            <a:off x="2982472" y="3926781"/>
            <a:ext cx="6494037" cy="3602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11" name="AutoShape 8">
            <a:extLst>
              <a:ext uri="{FF2B5EF4-FFF2-40B4-BE49-F238E27FC236}">
                <a16:creationId xmlns:a16="http://schemas.microsoft.com/office/drawing/2014/main" id="{7019F5D8-B599-0545-8872-EDCA34312700}"/>
              </a:ext>
            </a:extLst>
          </p:cNvPr>
          <p:cNvSpPr>
            <a:spLocks/>
          </p:cNvSpPr>
          <p:nvPr/>
        </p:nvSpPr>
        <p:spPr bwMode="auto">
          <a:xfrm>
            <a:off x="3657387" y="5597056"/>
            <a:ext cx="1413378" cy="3602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12" name="AutoShape 8">
            <a:extLst>
              <a:ext uri="{FF2B5EF4-FFF2-40B4-BE49-F238E27FC236}">
                <a16:creationId xmlns:a16="http://schemas.microsoft.com/office/drawing/2014/main" id="{F1F7A8BA-5CEB-6B47-BAB0-01B750B8CA57}"/>
              </a:ext>
            </a:extLst>
          </p:cNvPr>
          <p:cNvSpPr>
            <a:spLocks/>
          </p:cNvSpPr>
          <p:nvPr/>
        </p:nvSpPr>
        <p:spPr bwMode="auto">
          <a:xfrm>
            <a:off x="11493123" y="6255077"/>
            <a:ext cx="1759740" cy="3951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19576065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8D8916D-FF4A-4847-9BFA-0E5DEAB5A27D}"/>
              </a:ext>
            </a:extLst>
          </p:cNvPr>
          <p:cNvPicPr>
            <a:picLocks noChangeAspect="1"/>
          </p:cNvPicPr>
          <p:nvPr/>
        </p:nvPicPr>
        <p:blipFill>
          <a:blip r:embed="rId2"/>
          <a:stretch>
            <a:fillRect/>
          </a:stretch>
        </p:blipFill>
        <p:spPr>
          <a:xfrm>
            <a:off x="781397" y="1408307"/>
            <a:ext cx="13300364" cy="5999027"/>
          </a:xfrm>
          <a:prstGeom prst="rect">
            <a:avLst/>
          </a:prstGeom>
        </p:spPr>
      </p:pic>
      <p:sp>
        <p:nvSpPr>
          <p:cNvPr id="2" name="タイトル 1"/>
          <p:cNvSpPr>
            <a:spLocks noGrp="1"/>
          </p:cNvSpPr>
          <p:nvPr>
            <p:ph type="title"/>
          </p:nvPr>
        </p:nvSpPr>
        <p:spPr/>
        <p:txBody>
          <a:bodyPr/>
          <a:lstStyle/>
          <a:p>
            <a:r>
              <a:rPr kumimoji="1" lang="en-US" altLang="ja-JP" dirty="0"/>
              <a:t>4. </a:t>
            </a:r>
            <a:r>
              <a:rPr kumimoji="1" lang="ja-JP" altLang="en-US" dirty="0"/>
              <a:t>ファイルサーバマウント</a:t>
            </a:r>
            <a:r>
              <a:rPr kumimoji="1" lang="en-US" altLang="ja-JP" dirty="0"/>
              <a:t> (4/16)</a:t>
            </a:r>
            <a:endParaRPr kumimoji="1" lang="ja-JP" altLang="en-US" dirty="0"/>
          </a:p>
        </p:txBody>
      </p:sp>
      <p:sp>
        <p:nvSpPr>
          <p:cNvPr id="8" name="テキスト ボックス 7">
            <a:extLst>
              <a:ext uri="{FF2B5EF4-FFF2-40B4-BE49-F238E27FC236}">
                <a16:creationId xmlns:a16="http://schemas.microsoft.com/office/drawing/2014/main" id="{7CF5C8C6-5B12-3141-957A-F5086C2F755B}"/>
              </a:ext>
            </a:extLst>
          </p:cNvPr>
          <p:cNvSpPr txBox="1"/>
          <p:nvPr/>
        </p:nvSpPr>
        <p:spPr>
          <a:xfrm>
            <a:off x="566929" y="869698"/>
            <a:ext cx="10190610" cy="538609"/>
          </a:xfrm>
          <a:prstGeom prst="rect">
            <a:avLst/>
          </a:prstGeom>
          <a:noFill/>
        </p:spPr>
        <p:txBody>
          <a:bodyPr wrap="none" rtlCol="0">
            <a:spAutoFit/>
          </a:bodyPr>
          <a:lstStyle/>
          <a:p>
            <a:pPr algn="l"/>
            <a:r>
              <a:rPr kumimoji="1" lang="en-US" altLang="ja-JP"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Windows</a:t>
            </a:r>
            <a:r>
              <a:rPr kumimoji="1" lang="ja-JP" altLang="en-US"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クライアントからの接続を受け入れる準備をします</a:t>
            </a:r>
          </a:p>
        </p:txBody>
      </p:sp>
      <p:sp>
        <p:nvSpPr>
          <p:cNvPr id="9" name="AutoShape 8">
            <a:extLst>
              <a:ext uri="{FF2B5EF4-FFF2-40B4-BE49-F238E27FC236}">
                <a16:creationId xmlns:a16="http://schemas.microsoft.com/office/drawing/2014/main" id="{F90A5D79-D540-414E-A4C2-2D57A5547325}"/>
              </a:ext>
            </a:extLst>
          </p:cNvPr>
          <p:cNvSpPr>
            <a:spLocks/>
          </p:cNvSpPr>
          <p:nvPr/>
        </p:nvSpPr>
        <p:spPr bwMode="auto">
          <a:xfrm>
            <a:off x="2982472" y="3926781"/>
            <a:ext cx="6494037" cy="3602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11" name="AutoShape 8">
            <a:extLst>
              <a:ext uri="{FF2B5EF4-FFF2-40B4-BE49-F238E27FC236}">
                <a16:creationId xmlns:a16="http://schemas.microsoft.com/office/drawing/2014/main" id="{7019F5D8-B599-0545-8872-EDCA34312700}"/>
              </a:ext>
            </a:extLst>
          </p:cNvPr>
          <p:cNvSpPr>
            <a:spLocks/>
          </p:cNvSpPr>
          <p:nvPr/>
        </p:nvSpPr>
        <p:spPr bwMode="auto">
          <a:xfrm>
            <a:off x="3657387" y="5597056"/>
            <a:ext cx="1413378" cy="3602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12" name="AutoShape 8">
            <a:extLst>
              <a:ext uri="{FF2B5EF4-FFF2-40B4-BE49-F238E27FC236}">
                <a16:creationId xmlns:a16="http://schemas.microsoft.com/office/drawing/2014/main" id="{F1F7A8BA-5CEB-6B47-BAB0-01B750B8CA57}"/>
              </a:ext>
            </a:extLst>
          </p:cNvPr>
          <p:cNvSpPr>
            <a:spLocks/>
          </p:cNvSpPr>
          <p:nvPr/>
        </p:nvSpPr>
        <p:spPr bwMode="auto">
          <a:xfrm>
            <a:off x="11493123" y="6255077"/>
            <a:ext cx="1759740" cy="3951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10" name="テキスト ボックス 9">
            <a:extLst>
              <a:ext uri="{FF2B5EF4-FFF2-40B4-BE49-F238E27FC236}">
                <a16:creationId xmlns:a16="http://schemas.microsoft.com/office/drawing/2014/main" id="{4F1ECE16-0445-B846-AF1D-BF5FD3CFD1BA}"/>
              </a:ext>
            </a:extLst>
          </p:cNvPr>
          <p:cNvSpPr txBox="1"/>
          <p:nvPr/>
        </p:nvSpPr>
        <p:spPr>
          <a:xfrm>
            <a:off x="2982472" y="1814094"/>
            <a:ext cx="9561217" cy="1877437"/>
          </a:xfrm>
          <a:prstGeom prst="rect">
            <a:avLst/>
          </a:prstGeom>
          <a:solidFill>
            <a:schemeClr val="tx1"/>
          </a:solidFill>
        </p:spPr>
        <p:txBody>
          <a:bodyPr wrap="square" rtlCol="0">
            <a:spAutoFit/>
          </a:bodyPr>
          <a:lstStyle/>
          <a:p>
            <a:pPr algn="l"/>
            <a:r>
              <a:rPr kumimoji="1" lang="ja-JP" altLang="en-US"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rPr>
              <a:t>注意</a:t>
            </a:r>
            <a:r>
              <a:rPr kumimoji="1" lang="en-US" altLang="ja-JP"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rPr>
              <a:t>: </a:t>
            </a:r>
            <a:r>
              <a:rPr kumimoji="1" lang="ja-JP" altLang="en-US"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rPr>
              <a:t>今回は手順を簡単にするために</a:t>
            </a:r>
            <a:r>
              <a:rPr kumimoji="1" lang="en-US" altLang="ja-JP"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rPr>
              <a:t>default</a:t>
            </a:r>
            <a:r>
              <a:rPr kumimoji="1" lang="ja-JP" altLang="en-US"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rPr>
              <a:t>の</a:t>
            </a:r>
            <a:r>
              <a:rPr kumimoji="1" lang="en-US" altLang="ja-JP"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rPr>
              <a:t>Security Group</a:t>
            </a:r>
            <a:r>
              <a:rPr kumimoji="1" lang="ja-JP" altLang="en-US"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rPr>
              <a:t>を編集していますが、実際の運用ではファイルサーバー専用の</a:t>
            </a:r>
            <a:r>
              <a:rPr kumimoji="1" lang="en-US" altLang="ja-JP"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rPr>
              <a:t>Security Gruop</a:t>
            </a:r>
            <a:r>
              <a:rPr kumimoji="1" lang="ja-JP" altLang="en-US"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rPr>
              <a:t>を作ることをお勧めします。</a:t>
            </a:r>
          </a:p>
        </p:txBody>
      </p:sp>
      <p:sp>
        <p:nvSpPr>
          <p:cNvPr id="13" name="テキスト ボックス 12">
            <a:extLst>
              <a:ext uri="{FF2B5EF4-FFF2-40B4-BE49-F238E27FC236}">
                <a16:creationId xmlns:a16="http://schemas.microsoft.com/office/drawing/2014/main" id="{4F1ECE16-0445-B846-AF1D-BF5FD3CFD1BA}"/>
              </a:ext>
            </a:extLst>
          </p:cNvPr>
          <p:cNvSpPr txBox="1"/>
          <p:nvPr/>
        </p:nvSpPr>
        <p:spPr>
          <a:xfrm>
            <a:off x="3327377" y="6328612"/>
            <a:ext cx="9561217" cy="984885"/>
          </a:xfrm>
          <a:prstGeom prst="rect">
            <a:avLst/>
          </a:prstGeom>
          <a:solidFill>
            <a:schemeClr val="tx1"/>
          </a:solidFill>
        </p:spPr>
        <p:txBody>
          <a:bodyPr wrap="square" rtlCol="0">
            <a:spAutoFit/>
          </a:bodyPr>
          <a:lstStyle/>
          <a:p>
            <a:pPr algn="l"/>
            <a:r>
              <a:rPr kumimoji="1" lang="ja-JP" altLang="en-US" sz="2900" dirty="0" smtClean="0">
                <a:solidFill>
                  <a:srgbClr val="FF0000"/>
                </a:solidFill>
                <a:latin typeface="Amazon Ember" panose="020B0603020204020204" pitchFamily="34" charset="0"/>
                <a:ea typeface="Amazon Ember" panose="020B0603020204020204" pitchFamily="34" charset="0"/>
                <a:cs typeface="Amazon Ember" panose="020B0603020204020204" pitchFamily="34" charset="0"/>
              </a:rPr>
              <a:t>作業簡略以下のために</a:t>
            </a:r>
            <a:r>
              <a:rPr kumimoji="1" lang="en-US" altLang="ja-JP" sz="2900" dirty="0" smtClean="0">
                <a:solidFill>
                  <a:srgbClr val="FF0000"/>
                </a:solidFill>
                <a:latin typeface="Amazon Ember" panose="020B0603020204020204" pitchFamily="34" charset="0"/>
                <a:ea typeface="Amazon Ember" panose="020B0603020204020204" pitchFamily="34" charset="0"/>
                <a:cs typeface="Amazon Ember" panose="020B0603020204020204" pitchFamily="34" charset="0"/>
              </a:rPr>
              <a:t>SG</a:t>
            </a:r>
            <a:r>
              <a:rPr kumimoji="1" lang="ja-JP" altLang="en-US" sz="2900" dirty="0" smtClean="0">
                <a:solidFill>
                  <a:srgbClr val="FF0000"/>
                </a:solidFill>
                <a:latin typeface="Amazon Ember" panose="020B0603020204020204" pitchFamily="34" charset="0"/>
                <a:ea typeface="Amazon Ember" panose="020B0603020204020204" pitchFamily="34" charset="0"/>
                <a:cs typeface="Amazon Ember" panose="020B0603020204020204" pitchFamily="34" charset="0"/>
              </a:rPr>
              <a:t>はインバウンド、アウトバウンド全てを通してください。（後で消します）</a:t>
            </a:r>
            <a:endParaRPr kumimoji="1" lang="ja-JP" altLang="en-US"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6087136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445B2B9-3828-444D-82CD-8333EA7C8283}"/>
              </a:ext>
            </a:extLst>
          </p:cNvPr>
          <p:cNvPicPr>
            <a:picLocks noChangeAspect="1"/>
          </p:cNvPicPr>
          <p:nvPr/>
        </p:nvPicPr>
        <p:blipFill>
          <a:blip r:embed="rId3"/>
          <a:stretch>
            <a:fillRect/>
          </a:stretch>
        </p:blipFill>
        <p:spPr>
          <a:xfrm>
            <a:off x="650769" y="1555498"/>
            <a:ext cx="13430992" cy="5360234"/>
          </a:xfrm>
          <a:prstGeom prst="rect">
            <a:avLst/>
          </a:prstGeom>
        </p:spPr>
      </p:pic>
      <p:sp>
        <p:nvSpPr>
          <p:cNvPr id="2" name="タイトル 1"/>
          <p:cNvSpPr>
            <a:spLocks noGrp="1"/>
          </p:cNvSpPr>
          <p:nvPr>
            <p:ph type="title"/>
          </p:nvPr>
        </p:nvSpPr>
        <p:spPr/>
        <p:txBody>
          <a:bodyPr/>
          <a:lstStyle/>
          <a:p>
            <a:r>
              <a:rPr kumimoji="1" lang="en-US" altLang="ja-JP" dirty="0"/>
              <a:t>4. </a:t>
            </a:r>
            <a:r>
              <a:rPr kumimoji="1" lang="ja-JP" altLang="en-US" dirty="0"/>
              <a:t>ファイルサーバマウント</a:t>
            </a:r>
            <a:r>
              <a:rPr kumimoji="1" lang="en-US" altLang="ja-JP" dirty="0"/>
              <a:t> (5/16)</a:t>
            </a:r>
            <a:endParaRPr kumimoji="1" lang="ja-JP" altLang="en-US" dirty="0"/>
          </a:p>
        </p:txBody>
      </p:sp>
      <p:sp>
        <p:nvSpPr>
          <p:cNvPr id="8" name="テキスト ボックス 7">
            <a:extLst>
              <a:ext uri="{FF2B5EF4-FFF2-40B4-BE49-F238E27FC236}">
                <a16:creationId xmlns:a16="http://schemas.microsoft.com/office/drawing/2014/main" id="{7CF5C8C6-5B12-3141-957A-F5086C2F755B}"/>
              </a:ext>
            </a:extLst>
          </p:cNvPr>
          <p:cNvSpPr txBox="1"/>
          <p:nvPr/>
        </p:nvSpPr>
        <p:spPr>
          <a:xfrm>
            <a:off x="566929" y="869698"/>
            <a:ext cx="10190610" cy="538609"/>
          </a:xfrm>
          <a:prstGeom prst="rect">
            <a:avLst/>
          </a:prstGeom>
          <a:noFill/>
        </p:spPr>
        <p:txBody>
          <a:bodyPr wrap="none" rtlCol="0">
            <a:spAutoFit/>
          </a:bodyPr>
          <a:lstStyle/>
          <a:p>
            <a:pPr algn="l"/>
            <a:r>
              <a:rPr kumimoji="1" lang="en-US" altLang="ja-JP"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Windows</a:t>
            </a:r>
            <a:r>
              <a:rPr kumimoji="1" lang="ja-JP" altLang="en-US"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クライアントからの接続を受け入れる準備をします</a:t>
            </a:r>
          </a:p>
        </p:txBody>
      </p:sp>
      <p:sp>
        <p:nvSpPr>
          <p:cNvPr id="11" name="AutoShape 8">
            <a:extLst>
              <a:ext uri="{FF2B5EF4-FFF2-40B4-BE49-F238E27FC236}">
                <a16:creationId xmlns:a16="http://schemas.microsoft.com/office/drawing/2014/main" id="{7019F5D8-B599-0545-8872-EDCA34312700}"/>
              </a:ext>
            </a:extLst>
          </p:cNvPr>
          <p:cNvSpPr>
            <a:spLocks/>
          </p:cNvSpPr>
          <p:nvPr/>
        </p:nvSpPr>
        <p:spPr bwMode="auto">
          <a:xfrm>
            <a:off x="7306054" y="5902595"/>
            <a:ext cx="2122953" cy="51008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12" name="AutoShape 8">
            <a:extLst>
              <a:ext uri="{FF2B5EF4-FFF2-40B4-BE49-F238E27FC236}">
                <a16:creationId xmlns:a16="http://schemas.microsoft.com/office/drawing/2014/main" id="{F1F7A8BA-5CEB-6B47-BAB0-01B750B8CA57}"/>
              </a:ext>
            </a:extLst>
          </p:cNvPr>
          <p:cNvSpPr>
            <a:spLocks/>
          </p:cNvSpPr>
          <p:nvPr/>
        </p:nvSpPr>
        <p:spPr bwMode="auto">
          <a:xfrm>
            <a:off x="12526276" y="6500300"/>
            <a:ext cx="1355978" cy="4391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1499628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E306576-5BE7-6549-9992-4E684EEEABC8}"/>
              </a:ext>
            </a:extLst>
          </p:cNvPr>
          <p:cNvPicPr>
            <a:picLocks noChangeAspect="1"/>
          </p:cNvPicPr>
          <p:nvPr/>
        </p:nvPicPr>
        <p:blipFill>
          <a:blip r:embed="rId2"/>
          <a:stretch>
            <a:fillRect/>
          </a:stretch>
        </p:blipFill>
        <p:spPr>
          <a:xfrm>
            <a:off x="710763" y="1439990"/>
            <a:ext cx="12259283" cy="5919912"/>
          </a:xfrm>
          <a:prstGeom prst="rect">
            <a:avLst/>
          </a:prstGeom>
        </p:spPr>
      </p:pic>
      <p:sp>
        <p:nvSpPr>
          <p:cNvPr id="2" name="タイトル 1"/>
          <p:cNvSpPr>
            <a:spLocks noGrp="1"/>
          </p:cNvSpPr>
          <p:nvPr>
            <p:ph type="title"/>
          </p:nvPr>
        </p:nvSpPr>
        <p:spPr/>
        <p:txBody>
          <a:bodyPr/>
          <a:lstStyle/>
          <a:p>
            <a:r>
              <a:rPr kumimoji="1" lang="en-US" altLang="ja-JP" dirty="0"/>
              <a:t>4. </a:t>
            </a:r>
            <a:r>
              <a:rPr kumimoji="1" lang="ja-JP" altLang="en-US" dirty="0"/>
              <a:t>ファイルサーバマウント</a:t>
            </a:r>
            <a:r>
              <a:rPr kumimoji="1" lang="en-US" altLang="ja-JP" dirty="0"/>
              <a:t> (5/16)</a:t>
            </a:r>
            <a:endParaRPr kumimoji="1" lang="ja-JP" altLang="en-US" dirty="0"/>
          </a:p>
        </p:txBody>
      </p:sp>
      <p:sp>
        <p:nvSpPr>
          <p:cNvPr id="8" name="テキスト ボックス 7">
            <a:extLst>
              <a:ext uri="{FF2B5EF4-FFF2-40B4-BE49-F238E27FC236}">
                <a16:creationId xmlns:a16="http://schemas.microsoft.com/office/drawing/2014/main" id="{7CF5C8C6-5B12-3141-957A-F5086C2F755B}"/>
              </a:ext>
            </a:extLst>
          </p:cNvPr>
          <p:cNvSpPr txBox="1"/>
          <p:nvPr/>
        </p:nvSpPr>
        <p:spPr>
          <a:xfrm>
            <a:off x="566929" y="869698"/>
            <a:ext cx="10190610" cy="538609"/>
          </a:xfrm>
          <a:prstGeom prst="rect">
            <a:avLst/>
          </a:prstGeom>
          <a:noFill/>
        </p:spPr>
        <p:txBody>
          <a:bodyPr wrap="none" rtlCol="0">
            <a:spAutoFit/>
          </a:bodyPr>
          <a:lstStyle/>
          <a:p>
            <a:pPr algn="l"/>
            <a:r>
              <a:rPr kumimoji="1" lang="en-US" altLang="ja-JP"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Windows</a:t>
            </a:r>
            <a:r>
              <a:rPr kumimoji="1" lang="ja-JP" altLang="en-US"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クライアントからの接続を受け入れる準備をします</a:t>
            </a:r>
          </a:p>
        </p:txBody>
      </p:sp>
      <p:sp>
        <p:nvSpPr>
          <p:cNvPr id="11" name="AutoShape 8">
            <a:extLst>
              <a:ext uri="{FF2B5EF4-FFF2-40B4-BE49-F238E27FC236}">
                <a16:creationId xmlns:a16="http://schemas.microsoft.com/office/drawing/2014/main" id="{7019F5D8-B599-0545-8872-EDCA34312700}"/>
              </a:ext>
            </a:extLst>
          </p:cNvPr>
          <p:cNvSpPr>
            <a:spLocks/>
          </p:cNvSpPr>
          <p:nvPr/>
        </p:nvSpPr>
        <p:spPr bwMode="auto">
          <a:xfrm>
            <a:off x="2852808" y="6684442"/>
            <a:ext cx="7431224" cy="4391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25250432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70CED636-923D-C748-922A-9B89A42E8C55}"/>
              </a:ext>
            </a:extLst>
          </p:cNvPr>
          <p:cNvPicPr>
            <a:picLocks noChangeAspect="1"/>
          </p:cNvPicPr>
          <p:nvPr/>
        </p:nvPicPr>
        <p:blipFill rotWithShape="1">
          <a:blip r:embed="rId2"/>
          <a:srcRect t="2530" r="1346"/>
          <a:stretch/>
        </p:blipFill>
        <p:spPr>
          <a:xfrm>
            <a:off x="98474" y="2042294"/>
            <a:ext cx="14433452" cy="4145011"/>
          </a:xfrm>
          <a:prstGeom prst="rect">
            <a:avLst/>
          </a:prstGeom>
        </p:spPr>
      </p:pic>
      <p:sp>
        <p:nvSpPr>
          <p:cNvPr id="2" name="タイトル 1"/>
          <p:cNvSpPr>
            <a:spLocks noGrp="1"/>
          </p:cNvSpPr>
          <p:nvPr>
            <p:ph type="title"/>
          </p:nvPr>
        </p:nvSpPr>
        <p:spPr/>
        <p:txBody>
          <a:bodyPr/>
          <a:lstStyle/>
          <a:p>
            <a:r>
              <a:rPr kumimoji="1" lang="en-US" altLang="ja-JP" dirty="0"/>
              <a:t>4. </a:t>
            </a:r>
            <a:r>
              <a:rPr kumimoji="1" lang="ja-JP" altLang="en-US" dirty="0"/>
              <a:t>ファイルサーバマウント</a:t>
            </a:r>
            <a:r>
              <a:rPr kumimoji="1" lang="en-US" altLang="ja-JP" dirty="0"/>
              <a:t> (6/16)</a:t>
            </a:r>
            <a:endParaRPr kumimoji="1" lang="ja-JP" altLang="en-US" dirty="0"/>
          </a:p>
        </p:txBody>
      </p:sp>
      <p:sp>
        <p:nvSpPr>
          <p:cNvPr id="5" name="AutoShape 8"/>
          <p:cNvSpPr>
            <a:spLocks/>
          </p:cNvSpPr>
          <p:nvPr/>
        </p:nvSpPr>
        <p:spPr bwMode="auto">
          <a:xfrm>
            <a:off x="9993381" y="3683274"/>
            <a:ext cx="1049757" cy="5370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3148955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52F532B3-07B0-BC49-B592-C6E5F5BC5194}"/>
              </a:ext>
            </a:extLst>
          </p:cNvPr>
          <p:cNvPicPr>
            <a:picLocks noChangeAspect="1"/>
          </p:cNvPicPr>
          <p:nvPr/>
        </p:nvPicPr>
        <p:blipFill rotWithShape="1">
          <a:blip r:embed="rId3"/>
          <a:srcRect b="19438"/>
          <a:stretch/>
        </p:blipFill>
        <p:spPr>
          <a:xfrm>
            <a:off x="2354835" y="2005388"/>
            <a:ext cx="9920729" cy="5014390"/>
          </a:xfrm>
          <a:prstGeom prst="rect">
            <a:avLst/>
          </a:prstGeom>
        </p:spPr>
      </p:pic>
      <p:sp>
        <p:nvSpPr>
          <p:cNvPr id="2" name="タイトル 1"/>
          <p:cNvSpPr>
            <a:spLocks noGrp="1"/>
          </p:cNvSpPr>
          <p:nvPr>
            <p:ph type="title"/>
          </p:nvPr>
        </p:nvSpPr>
        <p:spPr/>
        <p:txBody>
          <a:bodyPr/>
          <a:lstStyle/>
          <a:p>
            <a:r>
              <a:rPr kumimoji="1" lang="en-US" altLang="ja-JP" dirty="0"/>
              <a:t>4. </a:t>
            </a:r>
            <a:r>
              <a:rPr kumimoji="1" lang="ja-JP" altLang="en-US" dirty="0"/>
              <a:t>ファイルサーバマウント</a:t>
            </a:r>
            <a:r>
              <a:rPr lang="en-US" altLang="ja-JP" dirty="0"/>
              <a:t> (7/16)</a:t>
            </a:r>
            <a:endParaRPr kumimoji="1" lang="ja-JP" altLang="en-US" dirty="0"/>
          </a:p>
        </p:txBody>
      </p:sp>
      <p:sp>
        <p:nvSpPr>
          <p:cNvPr id="6" name="AutoShape 8"/>
          <p:cNvSpPr>
            <a:spLocks/>
          </p:cNvSpPr>
          <p:nvPr/>
        </p:nvSpPr>
        <p:spPr bwMode="auto">
          <a:xfrm flipV="1">
            <a:off x="5522026" y="6341422"/>
            <a:ext cx="3063834" cy="3206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7" name="正方形/長方形 6"/>
          <p:cNvSpPr/>
          <p:nvPr/>
        </p:nvSpPr>
        <p:spPr>
          <a:xfrm>
            <a:off x="548640" y="1057084"/>
            <a:ext cx="13511460" cy="978729"/>
          </a:xfrm>
          <a:prstGeom prst="rect">
            <a:avLst/>
          </a:prstGeom>
        </p:spPr>
        <p:txBody>
          <a:bodyPr wrap="square">
            <a:spAutoFit/>
          </a:bodyPr>
          <a:lstStyle/>
          <a:p>
            <a:r>
              <a:rPr kumimoji="1" lang="ja-JP" altLang="en-US" dirty="0">
                <a:solidFill>
                  <a:srgbClr val="000000"/>
                </a:solidFill>
                <a:latin typeface="+mn-ea"/>
              </a:rPr>
              <a:t>ファイルシステム作成完了後、</a:t>
            </a:r>
            <a:r>
              <a:rPr kumimoji="1" lang="en-US" altLang="ja-JP" dirty="0">
                <a:solidFill>
                  <a:srgbClr val="000000"/>
                </a:solidFill>
                <a:latin typeface="+mn-ea"/>
              </a:rPr>
              <a:t>[Attach] </a:t>
            </a:r>
            <a:r>
              <a:rPr kumimoji="1" lang="ja-JP" altLang="en-US" dirty="0">
                <a:solidFill>
                  <a:srgbClr val="000000"/>
                </a:solidFill>
                <a:latin typeface="+mn-ea"/>
              </a:rPr>
              <a:t>をクリックするとクライアントの種類ごとのファイルシステムのアタッチ方法を確認できます</a:t>
            </a:r>
          </a:p>
        </p:txBody>
      </p:sp>
      <p:sp>
        <p:nvSpPr>
          <p:cNvPr id="10" name="Line 8">
            <a:extLst>
              <a:ext uri="{FF2B5EF4-FFF2-40B4-BE49-F238E27FC236}">
                <a16:creationId xmlns:a16="http://schemas.microsoft.com/office/drawing/2014/main" id="{034D90FF-6FB3-6E49-8215-F20F876DEA80}"/>
              </a:ext>
            </a:extLst>
          </p:cNvPr>
          <p:cNvSpPr>
            <a:spLocks noChangeShapeType="1"/>
          </p:cNvSpPr>
          <p:nvPr/>
        </p:nvSpPr>
        <p:spPr bwMode="auto">
          <a:xfrm flipH="1">
            <a:off x="7304370" y="5676386"/>
            <a:ext cx="176391" cy="614629"/>
          </a:xfrm>
          <a:prstGeom prst="line">
            <a:avLst/>
          </a:prstGeom>
          <a:noFill/>
          <a:ln w="38100" cap="flat" cmpd="sng">
            <a:solidFill>
              <a:srgbClr val="FF26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algn="ctr" blurRad="63500" dir="2700000" dist="38099" rotWithShape="0">
                    <a:srgbClr val="000000">
                      <a:alpha val="74998"/>
                    </a:srgbClr>
                  </a:outerShdw>
                </a:effectLst>
              </a14:hiddenEffects>
            </a:ext>
          </a:extLst>
        </p:spPr>
        <p:txBody>
          <a:bodyPr lIns="0" tIns="0" rIns="0" bIns="0"/>
          <a:lstStyle/>
          <a:p>
            <a:endParaRPr lang="en-US" sz="4608"/>
          </a:p>
        </p:txBody>
      </p:sp>
      <p:sp>
        <p:nvSpPr>
          <p:cNvPr id="11" name="テキスト ボックス 10">
            <a:extLst>
              <a:ext uri="{FF2B5EF4-FFF2-40B4-BE49-F238E27FC236}">
                <a16:creationId xmlns:a16="http://schemas.microsoft.com/office/drawing/2014/main" id="{159FBA66-A5E4-E949-9851-E3BDB78776E9}"/>
              </a:ext>
            </a:extLst>
          </p:cNvPr>
          <p:cNvSpPr txBox="1"/>
          <p:nvPr/>
        </p:nvSpPr>
        <p:spPr>
          <a:xfrm>
            <a:off x="4605178" y="5091611"/>
            <a:ext cx="7961364" cy="584775"/>
          </a:xfrm>
          <a:prstGeom prst="rect">
            <a:avLst/>
          </a:prstGeom>
          <a:solidFill>
            <a:schemeClr val="tx1">
              <a:alpha val="70000"/>
            </a:schemeClr>
          </a:solidFill>
        </p:spPr>
        <p:txBody>
          <a:bodyPr wrap="square" rtlCol="0">
            <a:spAutoFit/>
          </a:bodyPr>
          <a:lstStyle/>
          <a:p>
            <a:pPr algn="l"/>
            <a:r>
              <a:rPr kumimoji="1" lang="ja-JP" altLang="en-US" sz="32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rPr>
              <a:t>コピーしてメモに残しておいてください</a:t>
            </a:r>
          </a:p>
        </p:txBody>
      </p:sp>
    </p:spTree>
    <p:extLst>
      <p:ext uri="{BB962C8B-B14F-4D97-AF65-F5344CB8AC3E}">
        <p14:creationId xmlns:p14="http://schemas.microsoft.com/office/powerpoint/2010/main" val="29384175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4. </a:t>
            </a:r>
            <a:r>
              <a:rPr kumimoji="1" lang="ja-JP" altLang="en-US" dirty="0"/>
              <a:t>ファイルサーバマウント</a:t>
            </a:r>
            <a:r>
              <a:rPr lang="en-US" altLang="ja-JP" dirty="0"/>
              <a:t> (8/16)</a:t>
            </a:r>
            <a:endParaRPr kumimoji="1" lang="ja-JP" altLang="en-US" dirty="0"/>
          </a:p>
        </p:txBody>
      </p:sp>
      <p:sp>
        <p:nvSpPr>
          <p:cNvPr id="20" name="テキスト ボックス 19">
            <a:extLst>
              <a:ext uri="{FF2B5EF4-FFF2-40B4-BE49-F238E27FC236}">
                <a16:creationId xmlns:a16="http://schemas.microsoft.com/office/drawing/2014/main" id="{60BF9F1C-0518-B549-95CF-B8CB09E80FC0}"/>
              </a:ext>
            </a:extLst>
          </p:cNvPr>
          <p:cNvSpPr txBox="1"/>
          <p:nvPr/>
        </p:nvSpPr>
        <p:spPr>
          <a:xfrm>
            <a:off x="548639" y="1054899"/>
            <a:ext cx="7675499" cy="538609"/>
          </a:xfrm>
          <a:prstGeom prst="rect">
            <a:avLst/>
          </a:prstGeom>
          <a:noFill/>
        </p:spPr>
        <p:txBody>
          <a:bodyPr wrap="none" rtlCol="0">
            <a:spAutoFit/>
          </a:bodyPr>
          <a:lstStyle/>
          <a:p>
            <a:pPr algn="l"/>
            <a:r>
              <a:rPr kumimoji="1" lang="ja-JP" altLang="en-US"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作成した</a:t>
            </a:r>
            <a:r>
              <a:rPr kumimoji="1" lang="en-US" altLang="ja-JP"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Windows</a:t>
            </a:r>
            <a:r>
              <a:rPr kumimoji="1" lang="ja-JP" altLang="en-US"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サーバーにログインします</a:t>
            </a:r>
          </a:p>
        </p:txBody>
      </p:sp>
      <p:pic>
        <p:nvPicPr>
          <p:cNvPr id="21" name="図 20">
            <a:extLst>
              <a:ext uri="{FF2B5EF4-FFF2-40B4-BE49-F238E27FC236}">
                <a16:creationId xmlns:a16="http://schemas.microsoft.com/office/drawing/2014/main" id="{966210BF-D74D-6C4D-9E85-7211580992A6}"/>
              </a:ext>
            </a:extLst>
          </p:cNvPr>
          <p:cNvPicPr>
            <a:picLocks noChangeAspect="1"/>
          </p:cNvPicPr>
          <p:nvPr/>
        </p:nvPicPr>
        <p:blipFill>
          <a:blip r:embed="rId3"/>
          <a:stretch>
            <a:fillRect/>
          </a:stretch>
        </p:blipFill>
        <p:spPr>
          <a:xfrm>
            <a:off x="548639" y="1958192"/>
            <a:ext cx="13654196" cy="3813216"/>
          </a:xfrm>
          <a:prstGeom prst="rect">
            <a:avLst/>
          </a:prstGeom>
        </p:spPr>
      </p:pic>
      <p:sp>
        <p:nvSpPr>
          <p:cNvPr id="22" name="AutoShape 8">
            <a:extLst>
              <a:ext uri="{FF2B5EF4-FFF2-40B4-BE49-F238E27FC236}">
                <a16:creationId xmlns:a16="http://schemas.microsoft.com/office/drawing/2014/main" id="{5BA1D87C-98EE-F346-852C-AEF3392255B5}"/>
              </a:ext>
            </a:extLst>
          </p:cNvPr>
          <p:cNvSpPr>
            <a:spLocks/>
          </p:cNvSpPr>
          <p:nvPr/>
        </p:nvSpPr>
        <p:spPr bwMode="auto">
          <a:xfrm flipV="1">
            <a:off x="12525328" y="2054429"/>
            <a:ext cx="1677507" cy="4987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3453880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4. </a:t>
            </a:r>
            <a:r>
              <a:rPr kumimoji="1" lang="ja-JP" altLang="en-US" dirty="0"/>
              <a:t>ファイルサーバマウント</a:t>
            </a:r>
            <a:r>
              <a:rPr lang="en-US" altLang="ja-JP" dirty="0"/>
              <a:t> (9/16)</a:t>
            </a:r>
            <a:endParaRPr kumimoji="1" lang="ja-JP" altLang="en-US" dirty="0"/>
          </a:p>
        </p:txBody>
      </p:sp>
      <p:sp>
        <p:nvSpPr>
          <p:cNvPr id="20" name="テキスト ボックス 19">
            <a:extLst>
              <a:ext uri="{FF2B5EF4-FFF2-40B4-BE49-F238E27FC236}">
                <a16:creationId xmlns:a16="http://schemas.microsoft.com/office/drawing/2014/main" id="{60BF9F1C-0518-B549-95CF-B8CB09E80FC0}"/>
              </a:ext>
            </a:extLst>
          </p:cNvPr>
          <p:cNvSpPr txBox="1"/>
          <p:nvPr/>
        </p:nvSpPr>
        <p:spPr>
          <a:xfrm>
            <a:off x="548639" y="1054899"/>
            <a:ext cx="7675499" cy="538609"/>
          </a:xfrm>
          <a:prstGeom prst="rect">
            <a:avLst/>
          </a:prstGeom>
          <a:noFill/>
        </p:spPr>
        <p:txBody>
          <a:bodyPr wrap="none" rtlCol="0">
            <a:spAutoFit/>
          </a:bodyPr>
          <a:lstStyle/>
          <a:p>
            <a:pPr algn="l"/>
            <a:r>
              <a:rPr kumimoji="1" lang="ja-JP" altLang="en-US"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作成した</a:t>
            </a:r>
            <a:r>
              <a:rPr kumimoji="1" lang="en-US" altLang="ja-JP"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Windows</a:t>
            </a:r>
            <a:r>
              <a:rPr kumimoji="1" lang="ja-JP" altLang="en-US"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サーバーにログインします</a:t>
            </a:r>
          </a:p>
        </p:txBody>
      </p:sp>
      <p:pic>
        <p:nvPicPr>
          <p:cNvPr id="3" name="図 2">
            <a:extLst>
              <a:ext uri="{FF2B5EF4-FFF2-40B4-BE49-F238E27FC236}">
                <a16:creationId xmlns:a16="http://schemas.microsoft.com/office/drawing/2014/main" id="{29D4CBC5-BCBF-AB49-955F-65397E89177A}"/>
              </a:ext>
            </a:extLst>
          </p:cNvPr>
          <p:cNvPicPr>
            <a:picLocks noChangeAspect="1"/>
          </p:cNvPicPr>
          <p:nvPr/>
        </p:nvPicPr>
        <p:blipFill>
          <a:blip r:embed="rId3"/>
          <a:stretch>
            <a:fillRect/>
          </a:stretch>
        </p:blipFill>
        <p:spPr>
          <a:xfrm>
            <a:off x="2683824" y="1593508"/>
            <a:ext cx="9492904" cy="5797327"/>
          </a:xfrm>
          <a:prstGeom prst="rect">
            <a:avLst/>
          </a:prstGeom>
        </p:spPr>
      </p:pic>
      <p:sp>
        <p:nvSpPr>
          <p:cNvPr id="8" name="AutoShape 8">
            <a:extLst>
              <a:ext uri="{FF2B5EF4-FFF2-40B4-BE49-F238E27FC236}">
                <a16:creationId xmlns:a16="http://schemas.microsoft.com/office/drawing/2014/main" id="{4B392BFE-02BB-624D-AF07-75CD406494FE}"/>
              </a:ext>
            </a:extLst>
          </p:cNvPr>
          <p:cNvSpPr>
            <a:spLocks/>
          </p:cNvSpPr>
          <p:nvPr/>
        </p:nvSpPr>
        <p:spPr bwMode="auto">
          <a:xfrm flipV="1">
            <a:off x="5127001" y="3028206"/>
            <a:ext cx="1677507" cy="4987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9" name="AutoShape 8">
            <a:extLst>
              <a:ext uri="{FF2B5EF4-FFF2-40B4-BE49-F238E27FC236}">
                <a16:creationId xmlns:a16="http://schemas.microsoft.com/office/drawing/2014/main" id="{16BEAA38-5516-BC4D-B216-33CD4D4D9670}"/>
              </a:ext>
            </a:extLst>
          </p:cNvPr>
          <p:cNvSpPr>
            <a:spLocks/>
          </p:cNvSpPr>
          <p:nvPr/>
        </p:nvSpPr>
        <p:spPr bwMode="auto">
          <a:xfrm flipV="1">
            <a:off x="4079993" y="5650674"/>
            <a:ext cx="1677507" cy="4987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22755899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9090DAAB-B421-4449-888D-8686CE21B203}"/>
              </a:ext>
            </a:extLst>
          </p:cNvPr>
          <p:cNvPicPr>
            <a:picLocks noChangeAspect="1"/>
          </p:cNvPicPr>
          <p:nvPr/>
        </p:nvPicPr>
        <p:blipFill>
          <a:blip r:embed="rId3"/>
          <a:stretch>
            <a:fillRect/>
          </a:stretch>
        </p:blipFill>
        <p:spPr>
          <a:xfrm>
            <a:off x="3586348" y="1557069"/>
            <a:ext cx="7291358" cy="5742044"/>
          </a:xfrm>
          <a:prstGeom prst="rect">
            <a:avLst/>
          </a:prstGeom>
        </p:spPr>
      </p:pic>
      <p:sp>
        <p:nvSpPr>
          <p:cNvPr id="2" name="タイトル 1"/>
          <p:cNvSpPr>
            <a:spLocks noGrp="1"/>
          </p:cNvSpPr>
          <p:nvPr>
            <p:ph type="title"/>
          </p:nvPr>
        </p:nvSpPr>
        <p:spPr/>
        <p:txBody>
          <a:bodyPr/>
          <a:lstStyle/>
          <a:p>
            <a:r>
              <a:rPr kumimoji="1" lang="en-US" altLang="ja-JP" dirty="0"/>
              <a:t>4. </a:t>
            </a:r>
            <a:r>
              <a:rPr kumimoji="1" lang="ja-JP" altLang="en-US" dirty="0"/>
              <a:t>ファイルサーバマウント</a:t>
            </a:r>
            <a:r>
              <a:rPr kumimoji="1" lang="en-US" altLang="ja-JP" dirty="0"/>
              <a:t> </a:t>
            </a:r>
            <a:r>
              <a:rPr lang="en-US" altLang="ja-JP" dirty="0"/>
              <a:t>(10/16)</a:t>
            </a:r>
            <a:endParaRPr kumimoji="1" lang="ja-JP" altLang="en-US" dirty="0"/>
          </a:p>
        </p:txBody>
      </p:sp>
      <p:sp>
        <p:nvSpPr>
          <p:cNvPr id="5" name="AutoShape 6"/>
          <p:cNvSpPr>
            <a:spLocks/>
          </p:cNvSpPr>
          <p:nvPr/>
        </p:nvSpPr>
        <p:spPr bwMode="auto">
          <a:xfrm>
            <a:off x="4159877" y="3967018"/>
            <a:ext cx="1713233" cy="5183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640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6" name="Line 8"/>
          <p:cNvSpPr>
            <a:spLocks noChangeShapeType="1"/>
          </p:cNvSpPr>
          <p:nvPr/>
        </p:nvSpPr>
        <p:spPr bwMode="auto">
          <a:xfrm flipH="1">
            <a:off x="5841290" y="3965290"/>
            <a:ext cx="1061786" cy="383456"/>
          </a:xfrm>
          <a:prstGeom prst="line">
            <a:avLst/>
          </a:prstGeom>
          <a:noFill/>
          <a:ln w="38100" cap="flat" cmpd="sng">
            <a:solidFill>
              <a:srgbClr val="FF26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algn="ctr" blurRad="63500" dir="2700000" dist="38099" rotWithShape="0">
                    <a:srgbClr val="000000">
                      <a:alpha val="74998"/>
                    </a:srgbClr>
                  </a:outerShdw>
                </a:effectLst>
              </a14:hiddenEffects>
            </a:ext>
          </a:extLst>
        </p:spPr>
        <p:txBody>
          <a:bodyPr lIns="0" tIns="0" rIns="0" bIns="0"/>
          <a:lstStyle/>
          <a:p>
            <a:endParaRPr lang="en-US" sz="4608"/>
          </a:p>
        </p:txBody>
      </p:sp>
      <p:sp>
        <p:nvSpPr>
          <p:cNvPr id="7" name="AutoShape 7"/>
          <p:cNvSpPr>
            <a:spLocks/>
          </p:cNvSpPr>
          <p:nvPr/>
        </p:nvSpPr>
        <p:spPr bwMode="auto">
          <a:xfrm>
            <a:off x="6162767" y="3526812"/>
            <a:ext cx="7900704" cy="4402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alpha val="70000"/>
            </a:schemeClr>
          </a:solidFill>
          <a:ln>
            <a:noFill/>
          </a:ln>
          <a:effectLst/>
        </p:spPr>
        <p:txBody>
          <a:bodyPr lIns="60960" tIns="60960" rIns="60960" bIns="60960"/>
          <a:lstStyle/>
          <a:p>
            <a:pPr>
              <a:buClr>
                <a:srgbClr val="000000"/>
              </a:buClr>
            </a:pPr>
            <a:r>
              <a:rPr lang="ja-JP" altLang="en-US" sz="2240" b="1" dirty="0">
                <a:solidFill>
                  <a:srgbClr val="FF2600"/>
                </a:solidFill>
                <a:latin typeface="メイリオ"/>
                <a:ea typeface="メイリオ"/>
                <a:cs typeface="メイリオ"/>
                <a:sym typeface="Meiryo" charset="0"/>
              </a:rPr>
              <a:t>秘密鍵</a:t>
            </a:r>
            <a:r>
              <a:rPr lang="ja-JP" altLang="en-US" sz="2240" b="1">
                <a:solidFill>
                  <a:srgbClr val="FF2600"/>
                </a:solidFill>
                <a:latin typeface="メイリオ"/>
                <a:ea typeface="メイリオ"/>
                <a:cs typeface="メイリオ"/>
                <a:sym typeface="Meiryo" charset="0"/>
              </a:rPr>
              <a:t>ファイル</a:t>
            </a:r>
            <a:r>
              <a:rPr lang="en-US" altLang="ja-JP" sz="2240" b="1" dirty="0">
                <a:solidFill>
                  <a:srgbClr val="FF2600"/>
                </a:solidFill>
                <a:latin typeface="メイリオ"/>
                <a:ea typeface="メイリオ"/>
                <a:cs typeface="メイリオ"/>
                <a:sym typeface="Meiryo" charset="0"/>
              </a:rPr>
              <a:t> (</a:t>
            </a:r>
            <a:r>
              <a:rPr kumimoji="1" lang="en-US" altLang="ja-JP" sz="24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rPr>
              <a:t>fsx-handson-key.pem</a:t>
            </a:r>
            <a:r>
              <a:rPr lang="en-US" sz="2240" b="1" dirty="0">
                <a:solidFill>
                  <a:srgbClr val="FF2600"/>
                </a:solidFill>
                <a:latin typeface="メイリオ"/>
                <a:ea typeface="メイリオ"/>
                <a:cs typeface="メイリオ"/>
                <a:sym typeface="Meiryo" charset="0"/>
              </a:rPr>
              <a:t>)</a:t>
            </a:r>
            <a:r>
              <a:rPr lang="ja-JP" altLang="en-US" sz="2240" b="1" dirty="0">
                <a:solidFill>
                  <a:srgbClr val="FF2600"/>
                </a:solidFill>
                <a:latin typeface="メイリオ"/>
                <a:ea typeface="メイリオ"/>
                <a:cs typeface="メイリオ"/>
                <a:sym typeface="Meiryo" charset="0"/>
              </a:rPr>
              <a:t>を選択</a:t>
            </a:r>
            <a:endParaRPr lang="en-US" sz="4608" dirty="0">
              <a:solidFill>
                <a:srgbClr val="3366FF"/>
              </a:solidFill>
              <a:latin typeface="メイリオ"/>
              <a:ea typeface="メイリオ"/>
              <a:cs typeface="メイリオ"/>
            </a:endParaRPr>
          </a:p>
        </p:txBody>
      </p:sp>
      <p:sp>
        <p:nvSpPr>
          <p:cNvPr id="11" name="テキスト ボックス 10">
            <a:extLst>
              <a:ext uri="{FF2B5EF4-FFF2-40B4-BE49-F238E27FC236}">
                <a16:creationId xmlns:a16="http://schemas.microsoft.com/office/drawing/2014/main" id="{5EC6C243-3CBF-CB41-B0C9-E3EEAE5C0726}"/>
              </a:ext>
            </a:extLst>
          </p:cNvPr>
          <p:cNvSpPr txBox="1"/>
          <p:nvPr/>
        </p:nvSpPr>
        <p:spPr>
          <a:xfrm>
            <a:off x="548639" y="1054899"/>
            <a:ext cx="7675499" cy="538609"/>
          </a:xfrm>
          <a:prstGeom prst="rect">
            <a:avLst/>
          </a:prstGeom>
          <a:noFill/>
        </p:spPr>
        <p:txBody>
          <a:bodyPr wrap="none" rtlCol="0">
            <a:spAutoFit/>
          </a:bodyPr>
          <a:lstStyle/>
          <a:p>
            <a:pPr algn="l"/>
            <a:r>
              <a:rPr kumimoji="1" lang="ja-JP" altLang="en-US"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作成した</a:t>
            </a:r>
            <a:r>
              <a:rPr kumimoji="1" lang="en-US" altLang="ja-JP"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Windows</a:t>
            </a:r>
            <a:r>
              <a:rPr kumimoji="1" lang="ja-JP" altLang="en-US"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サーバーにログインします</a:t>
            </a:r>
          </a:p>
        </p:txBody>
      </p:sp>
    </p:spTree>
    <p:extLst>
      <p:ext uri="{BB962C8B-B14F-4D97-AF65-F5344CB8AC3E}">
        <p14:creationId xmlns:p14="http://schemas.microsoft.com/office/powerpoint/2010/main" val="3554012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2481A7E1-7C60-DE47-B1CC-4F691CFFB240}"/>
              </a:ext>
            </a:extLst>
          </p:cNvPr>
          <p:cNvPicPr>
            <a:picLocks noChangeAspect="1"/>
          </p:cNvPicPr>
          <p:nvPr/>
        </p:nvPicPr>
        <p:blipFill rotWithShape="1">
          <a:blip r:embed="rId2"/>
          <a:srcRect r="7625"/>
          <a:stretch/>
        </p:blipFill>
        <p:spPr>
          <a:xfrm>
            <a:off x="548639" y="1262597"/>
            <a:ext cx="13514832" cy="5190836"/>
          </a:xfrm>
          <a:prstGeom prst="rect">
            <a:avLst/>
          </a:prstGeom>
        </p:spPr>
      </p:pic>
      <p:sp>
        <p:nvSpPr>
          <p:cNvPr id="2" name="タイトル 1"/>
          <p:cNvSpPr>
            <a:spLocks noGrp="1"/>
          </p:cNvSpPr>
          <p:nvPr>
            <p:ph type="title"/>
          </p:nvPr>
        </p:nvSpPr>
        <p:spPr/>
        <p:txBody>
          <a:bodyPr/>
          <a:lstStyle/>
          <a:p>
            <a:r>
              <a:rPr kumimoji="1" lang="en-US" altLang="ja-JP" dirty="0"/>
              <a:t>1. Directory Service</a:t>
            </a:r>
            <a:r>
              <a:rPr kumimoji="1" lang="ja-JP" altLang="en-US" dirty="0"/>
              <a:t>の作成</a:t>
            </a:r>
            <a:r>
              <a:rPr kumimoji="1" lang="en-US" altLang="ja-JP" dirty="0"/>
              <a:t> (1/7)</a:t>
            </a:r>
            <a:endParaRPr kumimoji="1" lang="ja-JP" altLang="en-US" dirty="0"/>
          </a:p>
        </p:txBody>
      </p:sp>
      <p:sp>
        <p:nvSpPr>
          <p:cNvPr id="5" name="AutoShape 8">
            <a:extLst>
              <a:ext uri="{FF2B5EF4-FFF2-40B4-BE49-F238E27FC236}">
                <a16:creationId xmlns:a16="http://schemas.microsoft.com/office/drawing/2014/main" id="{E4DF5903-4279-3F4B-ADD2-12AF370AE5C6}"/>
              </a:ext>
            </a:extLst>
          </p:cNvPr>
          <p:cNvSpPr>
            <a:spLocks/>
          </p:cNvSpPr>
          <p:nvPr/>
        </p:nvSpPr>
        <p:spPr bwMode="auto">
          <a:xfrm>
            <a:off x="3127514" y="2385286"/>
            <a:ext cx="6361044" cy="121930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21106125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C8C5D2DC-3C48-4D40-8733-26341CB6FB9D}"/>
              </a:ext>
            </a:extLst>
          </p:cNvPr>
          <p:cNvPicPr>
            <a:picLocks noChangeAspect="1"/>
          </p:cNvPicPr>
          <p:nvPr/>
        </p:nvPicPr>
        <p:blipFill>
          <a:blip r:embed="rId3"/>
          <a:stretch>
            <a:fillRect/>
          </a:stretch>
        </p:blipFill>
        <p:spPr>
          <a:xfrm>
            <a:off x="3600051" y="1523590"/>
            <a:ext cx="8317443" cy="6130569"/>
          </a:xfrm>
          <a:prstGeom prst="rect">
            <a:avLst/>
          </a:prstGeom>
        </p:spPr>
      </p:pic>
      <p:sp>
        <p:nvSpPr>
          <p:cNvPr id="2" name="タイトル 1"/>
          <p:cNvSpPr>
            <a:spLocks noGrp="1"/>
          </p:cNvSpPr>
          <p:nvPr>
            <p:ph type="title"/>
          </p:nvPr>
        </p:nvSpPr>
        <p:spPr/>
        <p:txBody>
          <a:bodyPr/>
          <a:lstStyle/>
          <a:p>
            <a:r>
              <a:rPr kumimoji="1" lang="en-US" altLang="ja-JP" dirty="0"/>
              <a:t>4. </a:t>
            </a:r>
            <a:r>
              <a:rPr kumimoji="1" lang="ja-JP" altLang="en-US" dirty="0"/>
              <a:t>ファイルサーバマウント</a:t>
            </a:r>
            <a:r>
              <a:rPr kumimoji="1" lang="en-US" altLang="ja-JP" dirty="0"/>
              <a:t> </a:t>
            </a:r>
            <a:r>
              <a:rPr lang="en-US" altLang="ja-JP" dirty="0"/>
              <a:t>(11/16)</a:t>
            </a:r>
            <a:endParaRPr kumimoji="1" lang="ja-JP" altLang="en-US" dirty="0"/>
          </a:p>
        </p:txBody>
      </p:sp>
      <p:sp>
        <p:nvSpPr>
          <p:cNvPr id="5" name="AutoShape 6"/>
          <p:cNvSpPr>
            <a:spLocks/>
          </p:cNvSpPr>
          <p:nvPr/>
        </p:nvSpPr>
        <p:spPr bwMode="auto">
          <a:xfrm>
            <a:off x="4265070" y="4133633"/>
            <a:ext cx="3715147" cy="4533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640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9" name="テキスト ボックス 8">
            <a:extLst>
              <a:ext uri="{FF2B5EF4-FFF2-40B4-BE49-F238E27FC236}">
                <a16:creationId xmlns:a16="http://schemas.microsoft.com/office/drawing/2014/main" id="{736FFB45-CED2-4B46-8BA0-F186A8400246}"/>
              </a:ext>
            </a:extLst>
          </p:cNvPr>
          <p:cNvSpPr txBox="1"/>
          <p:nvPr/>
        </p:nvSpPr>
        <p:spPr>
          <a:xfrm>
            <a:off x="548639" y="1054899"/>
            <a:ext cx="7675499" cy="538609"/>
          </a:xfrm>
          <a:prstGeom prst="rect">
            <a:avLst/>
          </a:prstGeom>
          <a:noFill/>
        </p:spPr>
        <p:txBody>
          <a:bodyPr wrap="none" rtlCol="0">
            <a:spAutoFit/>
          </a:bodyPr>
          <a:lstStyle/>
          <a:p>
            <a:pPr algn="l"/>
            <a:r>
              <a:rPr kumimoji="1" lang="ja-JP" altLang="en-US"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作成した</a:t>
            </a:r>
            <a:r>
              <a:rPr kumimoji="1" lang="en-US" altLang="ja-JP"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Windows</a:t>
            </a:r>
            <a:r>
              <a:rPr kumimoji="1" lang="ja-JP" altLang="en-US"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サーバーにログインします</a:t>
            </a:r>
          </a:p>
        </p:txBody>
      </p:sp>
      <p:sp>
        <p:nvSpPr>
          <p:cNvPr id="10" name="AutoShape 6">
            <a:extLst>
              <a:ext uri="{FF2B5EF4-FFF2-40B4-BE49-F238E27FC236}">
                <a16:creationId xmlns:a16="http://schemas.microsoft.com/office/drawing/2014/main" id="{3E509ABF-8706-C54B-A5C0-858F8DA591DD}"/>
              </a:ext>
            </a:extLst>
          </p:cNvPr>
          <p:cNvSpPr>
            <a:spLocks/>
          </p:cNvSpPr>
          <p:nvPr/>
        </p:nvSpPr>
        <p:spPr bwMode="auto">
          <a:xfrm>
            <a:off x="4386388" y="5893896"/>
            <a:ext cx="2845685" cy="5900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640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11" name="テキスト ボックス 10">
            <a:extLst>
              <a:ext uri="{FF2B5EF4-FFF2-40B4-BE49-F238E27FC236}">
                <a16:creationId xmlns:a16="http://schemas.microsoft.com/office/drawing/2014/main" id="{3F4AE6D2-BBE2-944F-A513-2C95849BE57F}"/>
              </a:ext>
            </a:extLst>
          </p:cNvPr>
          <p:cNvSpPr txBox="1"/>
          <p:nvPr/>
        </p:nvSpPr>
        <p:spPr>
          <a:xfrm>
            <a:off x="4605178" y="5091611"/>
            <a:ext cx="7961364" cy="584775"/>
          </a:xfrm>
          <a:prstGeom prst="rect">
            <a:avLst/>
          </a:prstGeom>
          <a:solidFill>
            <a:schemeClr val="tx1">
              <a:alpha val="70000"/>
            </a:schemeClr>
          </a:solidFill>
        </p:spPr>
        <p:txBody>
          <a:bodyPr wrap="square" rtlCol="0">
            <a:spAutoFit/>
          </a:bodyPr>
          <a:lstStyle/>
          <a:p>
            <a:pPr algn="l"/>
            <a:r>
              <a:rPr kumimoji="1" lang="ja-JP" altLang="en-US" sz="32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rPr>
              <a:t>コピーしてメモに残しておいてください</a:t>
            </a:r>
          </a:p>
        </p:txBody>
      </p:sp>
      <p:sp>
        <p:nvSpPr>
          <p:cNvPr id="12" name="Line 8">
            <a:extLst>
              <a:ext uri="{FF2B5EF4-FFF2-40B4-BE49-F238E27FC236}">
                <a16:creationId xmlns:a16="http://schemas.microsoft.com/office/drawing/2014/main" id="{3E614006-6010-C64D-9CB3-74914496C79E}"/>
              </a:ext>
            </a:extLst>
          </p:cNvPr>
          <p:cNvSpPr>
            <a:spLocks noChangeShapeType="1"/>
          </p:cNvSpPr>
          <p:nvPr/>
        </p:nvSpPr>
        <p:spPr bwMode="auto">
          <a:xfrm flipH="1">
            <a:off x="7232073" y="5676387"/>
            <a:ext cx="248688" cy="250334"/>
          </a:xfrm>
          <a:prstGeom prst="line">
            <a:avLst/>
          </a:prstGeom>
          <a:noFill/>
          <a:ln w="38100" cap="flat" cmpd="sng">
            <a:solidFill>
              <a:srgbClr val="FF2600"/>
            </a:solidFill>
            <a:prstDash val="solid"/>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algn="ctr" blurRad="63500" dir="2700000" dist="38099" rotWithShape="0">
                    <a:srgbClr val="000000">
                      <a:alpha val="74998"/>
                    </a:srgbClr>
                  </a:outerShdw>
                </a:effectLst>
              </a14:hiddenEffects>
            </a:ext>
          </a:extLst>
        </p:spPr>
        <p:txBody>
          <a:bodyPr lIns="0" tIns="0" rIns="0" bIns="0"/>
          <a:lstStyle/>
          <a:p>
            <a:endParaRPr lang="en-US" sz="4608"/>
          </a:p>
        </p:txBody>
      </p:sp>
    </p:spTree>
    <p:extLst>
      <p:ext uri="{BB962C8B-B14F-4D97-AF65-F5344CB8AC3E}">
        <p14:creationId xmlns:p14="http://schemas.microsoft.com/office/powerpoint/2010/main" val="2298317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4. </a:t>
            </a:r>
            <a:r>
              <a:rPr kumimoji="1" lang="ja-JP" altLang="en-US" dirty="0"/>
              <a:t>ファイルサーバマウント</a:t>
            </a:r>
            <a:r>
              <a:rPr kumimoji="1" lang="en-US" altLang="ja-JP" dirty="0"/>
              <a:t> </a:t>
            </a:r>
            <a:r>
              <a:rPr lang="en-US" altLang="ja-JP" dirty="0"/>
              <a:t>(12/16)</a:t>
            </a:r>
            <a:endParaRPr kumimoji="1" lang="ja-JP" altLang="en-US" dirty="0"/>
          </a:p>
        </p:txBody>
      </p:sp>
      <p:sp>
        <p:nvSpPr>
          <p:cNvPr id="7" name="テキスト プレースホルダー 6">
            <a:extLst>
              <a:ext uri="{FF2B5EF4-FFF2-40B4-BE49-F238E27FC236}">
                <a16:creationId xmlns:a16="http://schemas.microsoft.com/office/drawing/2014/main" id="{67674A6B-9BD4-9C44-B494-13FC45717FDE}"/>
              </a:ext>
            </a:extLst>
          </p:cNvPr>
          <p:cNvSpPr>
            <a:spLocks noGrp="1"/>
          </p:cNvSpPr>
          <p:nvPr>
            <p:ph type="body" sz="quarter" idx="10"/>
          </p:nvPr>
        </p:nvSpPr>
        <p:spPr/>
        <p:txBody>
          <a:bodyPr/>
          <a:lstStyle/>
          <a:p>
            <a:pPr marL="514350" indent="-514350">
              <a:buFont typeface="+mj-lt"/>
              <a:buAutoNum type="arabicPeriod"/>
            </a:pPr>
            <a:r>
              <a:rPr lang="ja-JP" altLang="en-US"/>
              <a:t>ダウンロードした</a:t>
            </a:r>
            <a:r>
              <a:rPr lang="en-US" altLang="ja-JP"/>
              <a:t>rdp</a:t>
            </a:r>
            <a:r>
              <a:rPr lang="ja-JP" altLang="en-US"/>
              <a:t>ファイルを実行（ダブルクリック）します。</a:t>
            </a:r>
            <a:endParaRPr lang="en-US" altLang="ja-JP"/>
          </a:p>
          <a:p>
            <a:pPr marL="514350" indent="-514350">
              <a:buFont typeface="+mj-lt"/>
              <a:buAutoNum type="arabicPeriod"/>
            </a:pPr>
            <a:r>
              <a:rPr lang="ja-JP" altLang="en-US"/>
              <a:t>自己発行証明書を利用しているので警告をするダイアログボックスが表示されますので、詳細を確認し、問題なければ処理を続行してください</a:t>
            </a:r>
            <a:endParaRPr lang="en-US" altLang="ja-JP"/>
          </a:p>
          <a:p>
            <a:pPr marL="514350" indent="-514350">
              <a:buFont typeface="+mj-lt"/>
              <a:buAutoNum type="arabicPeriod"/>
            </a:pPr>
            <a:r>
              <a:rPr lang="ja-JP" altLang="en-US"/>
              <a:t>続行したら、次のダイアログでパスワードを入力してください。</a:t>
            </a:r>
            <a:endParaRPr lang="en-US" altLang="ja-JP"/>
          </a:p>
          <a:p>
            <a:pPr marL="514350" indent="-514350">
              <a:buFont typeface="+mj-lt"/>
              <a:buAutoNum type="arabicPeriod"/>
            </a:pPr>
            <a:endParaRPr lang="en-US" altLang="ja-JP"/>
          </a:p>
          <a:p>
            <a:r>
              <a:rPr lang="en-US" altLang="ja-JP" sz="2400"/>
              <a:t>※</a:t>
            </a:r>
            <a:r>
              <a:rPr lang="ja-JP" altLang="en-US" sz="2400"/>
              <a:t>キャプチャは</a:t>
            </a:r>
            <a:r>
              <a:rPr lang="en-US" altLang="ja-JP" sz="2400"/>
              <a:t>Mac</a:t>
            </a:r>
            <a:r>
              <a:rPr lang="ja-JP" altLang="en-US" sz="2400"/>
              <a:t>の場合です。</a:t>
            </a:r>
            <a:r>
              <a:rPr lang="en-US" altLang="ja-JP" sz="2400"/>
              <a:t>Windows</a:t>
            </a:r>
            <a:r>
              <a:rPr lang="ja-JP" altLang="en-US" sz="2400"/>
              <a:t>では表示が異なる場合があります。</a:t>
            </a:r>
            <a:endParaRPr lang="en-US" altLang="ja-JP" sz="2400"/>
          </a:p>
          <a:p>
            <a:pPr marL="514350" indent="-514350">
              <a:buFont typeface="+mj-lt"/>
              <a:buAutoNum type="arabicPeriod"/>
            </a:pPr>
            <a:endParaRPr lang="ja-JP" altLang="en-US"/>
          </a:p>
        </p:txBody>
      </p:sp>
      <p:sp>
        <p:nvSpPr>
          <p:cNvPr id="10" name="テキスト プレースホルダー 9">
            <a:extLst>
              <a:ext uri="{FF2B5EF4-FFF2-40B4-BE49-F238E27FC236}">
                <a16:creationId xmlns:a16="http://schemas.microsoft.com/office/drawing/2014/main" id="{7ACCD64E-45CF-714B-9013-02B01CF05EA2}"/>
              </a:ext>
            </a:extLst>
          </p:cNvPr>
          <p:cNvSpPr>
            <a:spLocks noGrp="1"/>
          </p:cNvSpPr>
          <p:nvPr>
            <p:ph type="body" sz="quarter" idx="11"/>
          </p:nvPr>
        </p:nvSpPr>
        <p:spPr/>
        <p:txBody>
          <a:bodyPr/>
          <a:lstStyle/>
          <a:p>
            <a:endParaRPr lang="ja-JP" altLang="en-US"/>
          </a:p>
        </p:txBody>
      </p:sp>
      <p:sp>
        <p:nvSpPr>
          <p:cNvPr id="9" name="テキスト ボックス 8">
            <a:extLst>
              <a:ext uri="{FF2B5EF4-FFF2-40B4-BE49-F238E27FC236}">
                <a16:creationId xmlns:a16="http://schemas.microsoft.com/office/drawing/2014/main" id="{736FFB45-CED2-4B46-8BA0-F186A8400246}"/>
              </a:ext>
            </a:extLst>
          </p:cNvPr>
          <p:cNvSpPr txBox="1"/>
          <p:nvPr/>
        </p:nvSpPr>
        <p:spPr>
          <a:xfrm>
            <a:off x="548639" y="1054899"/>
            <a:ext cx="7675499" cy="538609"/>
          </a:xfrm>
          <a:prstGeom prst="rect">
            <a:avLst/>
          </a:prstGeom>
          <a:noFill/>
        </p:spPr>
        <p:txBody>
          <a:bodyPr wrap="none" rtlCol="0">
            <a:spAutoFit/>
          </a:bodyPr>
          <a:lstStyle/>
          <a:p>
            <a:pPr algn="l"/>
            <a:r>
              <a:rPr kumimoji="1" lang="ja-JP" altLang="en-US"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作成した</a:t>
            </a:r>
            <a:r>
              <a:rPr kumimoji="1" lang="en-US" altLang="ja-JP"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Windows</a:t>
            </a:r>
            <a:r>
              <a:rPr kumimoji="1" lang="ja-JP" altLang="en-US"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サーバーにログインします</a:t>
            </a:r>
          </a:p>
        </p:txBody>
      </p:sp>
      <p:pic>
        <p:nvPicPr>
          <p:cNvPr id="11" name="図 10">
            <a:extLst>
              <a:ext uri="{FF2B5EF4-FFF2-40B4-BE49-F238E27FC236}">
                <a16:creationId xmlns:a16="http://schemas.microsoft.com/office/drawing/2014/main" id="{B64C0349-CA44-F445-ADDE-CA47F7A66496}"/>
              </a:ext>
            </a:extLst>
          </p:cNvPr>
          <p:cNvPicPr>
            <a:picLocks noChangeAspect="1"/>
          </p:cNvPicPr>
          <p:nvPr/>
        </p:nvPicPr>
        <p:blipFill>
          <a:blip r:embed="rId3"/>
          <a:stretch>
            <a:fillRect/>
          </a:stretch>
        </p:blipFill>
        <p:spPr>
          <a:xfrm>
            <a:off x="7083584" y="1705688"/>
            <a:ext cx="7454900" cy="5029200"/>
          </a:xfrm>
          <a:prstGeom prst="rect">
            <a:avLst/>
          </a:prstGeom>
        </p:spPr>
      </p:pic>
      <p:sp>
        <p:nvSpPr>
          <p:cNvPr id="12" name="AutoShape 6">
            <a:extLst>
              <a:ext uri="{FF2B5EF4-FFF2-40B4-BE49-F238E27FC236}">
                <a16:creationId xmlns:a16="http://schemas.microsoft.com/office/drawing/2014/main" id="{81465937-921D-8E4B-AEC6-C71840E3C465}"/>
              </a:ext>
            </a:extLst>
          </p:cNvPr>
          <p:cNvSpPr>
            <a:spLocks/>
          </p:cNvSpPr>
          <p:nvPr/>
        </p:nvSpPr>
        <p:spPr bwMode="auto">
          <a:xfrm>
            <a:off x="8004825" y="4559755"/>
            <a:ext cx="3715147" cy="4533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640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10153971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4.</a:t>
            </a:r>
            <a:r>
              <a:rPr kumimoji="1" lang="ja-JP" altLang="en-US" dirty="0"/>
              <a:t> ファイルサーバマウント</a:t>
            </a:r>
            <a:r>
              <a:rPr kumimoji="1" lang="en-US" altLang="ja-JP" dirty="0"/>
              <a:t> </a:t>
            </a:r>
            <a:r>
              <a:rPr lang="en-US" altLang="ja-JP" dirty="0"/>
              <a:t>(13/16)</a:t>
            </a:r>
            <a:endParaRPr kumimoji="1" lang="ja-JP" altLang="en-US" dirty="0"/>
          </a:p>
        </p:txBody>
      </p:sp>
      <p:sp>
        <p:nvSpPr>
          <p:cNvPr id="6" name="テキスト ボックス 5">
            <a:extLst>
              <a:ext uri="{FF2B5EF4-FFF2-40B4-BE49-F238E27FC236}">
                <a16:creationId xmlns:a16="http://schemas.microsoft.com/office/drawing/2014/main" id="{10A27E3B-A8CE-4E42-9CBE-E529B4342863}"/>
              </a:ext>
            </a:extLst>
          </p:cNvPr>
          <p:cNvSpPr txBox="1"/>
          <p:nvPr/>
        </p:nvSpPr>
        <p:spPr>
          <a:xfrm>
            <a:off x="548639" y="1054899"/>
            <a:ext cx="11394466" cy="538609"/>
          </a:xfrm>
          <a:prstGeom prst="rect">
            <a:avLst/>
          </a:prstGeom>
          <a:noFill/>
        </p:spPr>
        <p:txBody>
          <a:bodyPr wrap="none" rtlCol="0">
            <a:spAutoFit/>
          </a:bodyPr>
          <a:lstStyle/>
          <a:p>
            <a:pPr algn="l"/>
            <a:r>
              <a:rPr kumimoji="1" lang="en-US" altLang="ja-JP"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Windows</a:t>
            </a:r>
            <a:r>
              <a:rPr kumimoji="1" lang="ja-JP" altLang="en-US"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サーバーから作成したファイルシステムをマウントします</a:t>
            </a:r>
          </a:p>
        </p:txBody>
      </p:sp>
      <p:pic>
        <p:nvPicPr>
          <p:cNvPr id="8" name="コンテンツ プレースホルダー 7">
            <a:extLst>
              <a:ext uri="{FF2B5EF4-FFF2-40B4-BE49-F238E27FC236}">
                <a16:creationId xmlns:a16="http://schemas.microsoft.com/office/drawing/2014/main" id="{88184748-5F74-A748-B175-36537C80519A}"/>
              </a:ext>
            </a:extLst>
          </p:cNvPr>
          <p:cNvPicPr>
            <a:picLocks noGrp="1" noChangeAspect="1"/>
          </p:cNvPicPr>
          <p:nvPr>
            <p:ph idx="1"/>
          </p:nvPr>
        </p:nvPicPr>
        <p:blipFill>
          <a:blip r:embed="rId3"/>
          <a:stretch>
            <a:fillRect/>
          </a:stretch>
        </p:blipFill>
        <p:spPr>
          <a:xfrm>
            <a:off x="1792734" y="1646238"/>
            <a:ext cx="11027470" cy="5686425"/>
          </a:xfrm>
          <a:prstGeom prst="rect">
            <a:avLst/>
          </a:prstGeom>
        </p:spPr>
      </p:pic>
    </p:spTree>
    <p:extLst>
      <p:ext uri="{BB962C8B-B14F-4D97-AF65-F5344CB8AC3E}">
        <p14:creationId xmlns:p14="http://schemas.microsoft.com/office/powerpoint/2010/main" val="40022121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4.</a:t>
            </a:r>
            <a:r>
              <a:rPr kumimoji="1" lang="ja-JP" altLang="en-US" dirty="0"/>
              <a:t> ファイルサーバマウント</a:t>
            </a:r>
            <a:r>
              <a:rPr kumimoji="1" lang="en-US" altLang="ja-JP" dirty="0"/>
              <a:t> </a:t>
            </a:r>
            <a:r>
              <a:rPr lang="en-US" altLang="ja-JP" dirty="0"/>
              <a:t>(14/16)</a:t>
            </a:r>
            <a:endParaRPr kumimoji="1" lang="ja-JP" altLang="en-US" dirty="0"/>
          </a:p>
        </p:txBody>
      </p:sp>
      <p:sp>
        <p:nvSpPr>
          <p:cNvPr id="6" name="テキスト ボックス 5">
            <a:extLst>
              <a:ext uri="{FF2B5EF4-FFF2-40B4-BE49-F238E27FC236}">
                <a16:creationId xmlns:a16="http://schemas.microsoft.com/office/drawing/2014/main" id="{10A27E3B-A8CE-4E42-9CBE-E529B4342863}"/>
              </a:ext>
            </a:extLst>
          </p:cNvPr>
          <p:cNvSpPr txBox="1"/>
          <p:nvPr/>
        </p:nvSpPr>
        <p:spPr>
          <a:xfrm>
            <a:off x="548639" y="1054899"/>
            <a:ext cx="11394466" cy="538609"/>
          </a:xfrm>
          <a:prstGeom prst="rect">
            <a:avLst/>
          </a:prstGeom>
          <a:noFill/>
        </p:spPr>
        <p:txBody>
          <a:bodyPr wrap="none" rtlCol="0">
            <a:spAutoFit/>
          </a:bodyPr>
          <a:lstStyle/>
          <a:p>
            <a:pPr algn="l"/>
            <a:r>
              <a:rPr kumimoji="1" lang="en-US" altLang="ja-JP"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Windows</a:t>
            </a:r>
            <a:r>
              <a:rPr kumimoji="1" lang="ja-JP" altLang="en-US"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サーバーから作成したファイルシステムをマウントします</a:t>
            </a:r>
          </a:p>
        </p:txBody>
      </p:sp>
      <p:pic>
        <p:nvPicPr>
          <p:cNvPr id="7" name="図 6">
            <a:extLst>
              <a:ext uri="{FF2B5EF4-FFF2-40B4-BE49-F238E27FC236}">
                <a16:creationId xmlns:a16="http://schemas.microsoft.com/office/drawing/2014/main" id="{8DF59606-1F92-1345-A2E0-FA1E64A71716}"/>
              </a:ext>
            </a:extLst>
          </p:cNvPr>
          <p:cNvPicPr>
            <a:picLocks noChangeAspect="1"/>
          </p:cNvPicPr>
          <p:nvPr/>
        </p:nvPicPr>
        <p:blipFill>
          <a:blip r:embed="rId2"/>
          <a:stretch>
            <a:fillRect/>
          </a:stretch>
        </p:blipFill>
        <p:spPr>
          <a:xfrm>
            <a:off x="1757547" y="1555498"/>
            <a:ext cx="10073739" cy="5827604"/>
          </a:xfrm>
          <a:prstGeom prst="rect">
            <a:avLst/>
          </a:prstGeom>
        </p:spPr>
      </p:pic>
      <p:sp>
        <p:nvSpPr>
          <p:cNvPr id="9" name="AutoShape 6">
            <a:extLst>
              <a:ext uri="{FF2B5EF4-FFF2-40B4-BE49-F238E27FC236}">
                <a16:creationId xmlns:a16="http://schemas.microsoft.com/office/drawing/2014/main" id="{84AF68FE-4456-2E41-8E93-6D7EC295A710}"/>
              </a:ext>
            </a:extLst>
          </p:cNvPr>
          <p:cNvSpPr>
            <a:spLocks/>
          </p:cNvSpPr>
          <p:nvPr/>
        </p:nvSpPr>
        <p:spPr bwMode="auto">
          <a:xfrm>
            <a:off x="5130997" y="4114800"/>
            <a:ext cx="2920473" cy="4533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640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10" name="テキスト ボックス 9">
            <a:extLst>
              <a:ext uri="{FF2B5EF4-FFF2-40B4-BE49-F238E27FC236}">
                <a16:creationId xmlns:a16="http://schemas.microsoft.com/office/drawing/2014/main" id="{9CF776D1-AAC6-8C4D-90CD-1868BDD8B3CD}"/>
              </a:ext>
            </a:extLst>
          </p:cNvPr>
          <p:cNvSpPr txBox="1"/>
          <p:nvPr/>
        </p:nvSpPr>
        <p:spPr>
          <a:xfrm>
            <a:off x="3465698" y="3538181"/>
            <a:ext cx="10597773" cy="538609"/>
          </a:xfrm>
          <a:prstGeom prst="rect">
            <a:avLst/>
          </a:prstGeom>
          <a:solidFill>
            <a:schemeClr val="tx1">
              <a:alpha val="70000"/>
            </a:schemeClr>
          </a:solidFill>
        </p:spPr>
        <p:txBody>
          <a:bodyPr wrap="none" rtlCol="0">
            <a:spAutoFit/>
          </a:bodyPr>
          <a:lstStyle/>
          <a:p>
            <a:pPr algn="l"/>
            <a:r>
              <a:rPr kumimoji="1" lang="ja-JP" altLang="en-US" sz="2900">
                <a:solidFill>
                  <a:srgbClr val="FF0000"/>
                </a:solidFill>
                <a:latin typeface="Amazon Ember" panose="020B0603020204020204" pitchFamily="34" charset="0"/>
                <a:ea typeface="Amazon Ember" panose="020B0603020204020204" pitchFamily="34" charset="0"/>
                <a:cs typeface="Amazon Ember" panose="020B0603020204020204" pitchFamily="34" charset="0"/>
              </a:rPr>
              <a:t>メモしておいたファイルシステムのパスをコピーしてください</a:t>
            </a:r>
            <a:endParaRPr kumimoji="1" lang="en-US" altLang="ja-JP"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AutoShape 6">
            <a:extLst>
              <a:ext uri="{FF2B5EF4-FFF2-40B4-BE49-F238E27FC236}">
                <a16:creationId xmlns:a16="http://schemas.microsoft.com/office/drawing/2014/main" id="{95C138E0-8F75-864C-ACD8-95A34674EF0F}"/>
              </a:ext>
            </a:extLst>
          </p:cNvPr>
          <p:cNvSpPr>
            <a:spLocks/>
          </p:cNvSpPr>
          <p:nvPr/>
        </p:nvSpPr>
        <p:spPr bwMode="auto">
          <a:xfrm>
            <a:off x="5130998" y="5030848"/>
            <a:ext cx="545408" cy="4533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640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12" name="テキスト ボックス 11">
            <a:extLst>
              <a:ext uri="{FF2B5EF4-FFF2-40B4-BE49-F238E27FC236}">
                <a16:creationId xmlns:a16="http://schemas.microsoft.com/office/drawing/2014/main" id="{ACD7451A-38DA-114A-8C67-FBD4B636AD94}"/>
              </a:ext>
            </a:extLst>
          </p:cNvPr>
          <p:cNvSpPr txBox="1"/>
          <p:nvPr/>
        </p:nvSpPr>
        <p:spPr>
          <a:xfrm>
            <a:off x="4267520" y="5625759"/>
            <a:ext cx="4647426" cy="538609"/>
          </a:xfrm>
          <a:prstGeom prst="rect">
            <a:avLst/>
          </a:prstGeom>
          <a:solidFill>
            <a:schemeClr val="tx1">
              <a:alpha val="70000"/>
            </a:schemeClr>
          </a:solidFill>
        </p:spPr>
        <p:txBody>
          <a:bodyPr wrap="none" rtlCol="0">
            <a:spAutoFit/>
          </a:bodyPr>
          <a:lstStyle/>
          <a:p>
            <a:pPr algn="l"/>
            <a:r>
              <a:rPr kumimoji="1" lang="ja-JP" altLang="en-US"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チェックを入れてください</a:t>
            </a:r>
            <a:endParaRPr kumimoji="1" lang="en-US" altLang="ja-JP"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AutoShape 6">
            <a:extLst>
              <a:ext uri="{FF2B5EF4-FFF2-40B4-BE49-F238E27FC236}">
                <a16:creationId xmlns:a16="http://schemas.microsoft.com/office/drawing/2014/main" id="{2C0B37F0-485D-5D40-B339-C8FFE01A1D1F}"/>
              </a:ext>
            </a:extLst>
          </p:cNvPr>
          <p:cNvSpPr>
            <a:spLocks/>
          </p:cNvSpPr>
          <p:nvPr/>
        </p:nvSpPr>
        <p:spPr bwMode="auto">
          <a:xfrm>
            <a:off x="8914945" y="6590571"/>
            <a:ext cx="941573" cy="4533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640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20877679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90592427-08DE-7B4A-9B92-E8B58CAF10D5}"/>
              </a:ext>
            </a:extLst>
          </p:cNvPr>
          <p:cNvPicPr>
            <a:picLocks noChangeAspect="1"/>
          </p:cNvPicPr>
          <p:nvPr/>
        </p:nvPicPr>
        <p:blipFill>
          <a:blip r:embed="rId2"/>
          <a:stretch>
            <a:fillRect/>
          </a:stretch>
        </p:blipFill>
        <p:spPr>
          <a:xfrm>
            <a:off x="5188498" y="1619656"/>
            <a:ext cx="5022301" cy="5892393"/>
          </a:xfrm>
          <a:prstGeom prst="rect">
            <a:avLst/>
          </a:prstGeom>
        </p:spPr>
      </p:pic>
      <p:sp>
        <p:nvSpPr>
          <p:cNvPr id="2" name="タイトル 1"/>
          <p:cNvSpPr>
            <a:spLocks noGrp="1"/>
          </p:cNvSpPr>
          <p:nvPr>
            <p:ph type="title"/>
          </p:nvPr>
        </p:nvSpPr>
        <p:spPr/>
        <p:txBody>
          <a:bodyPr/>
          <a:lstStyle/>
          <a:p>
            <a:r>
              <a:rPr kumimoji="1" lang="en-US" altLang="ja-JP" dirty="0"/>
              <a:t>4.</a:t>
            </a:r>
            <a:r>
              <a:rPr kumimoji="1" lang="ja-JP" altLang="en-US" dirty="0"/>
              <a:t> ファイルサーバマウント</a:t>
            </a:r>
            <a:r>
              <a:rPr kumimoji="1" lang="en-US" altLang="ja-JP" dirty="0"/>
              <a:t> </a:t>
            </a:r>
            <a:r>
              <a:rPr lang="en-US" altLang="ja-JP" dirty="0"/>
              <a:t>(15/16)</a:t>
            </a:r>
            <a:endParaRPr kumimoji="1" lang="ja-JP" altLang="en-US" dirty="0"/>
          </a:p>
        </p:txBody>
      </p:sp>
      <p:sp>
        <p:nvSpPr>
          <p:cNvPr id="3" name="テキスト ボックス 2">
            <a:extLst>
              <a:ext uri="{FF2B5EF4-FFF2-40B4-BE49-F238E27FC236}">
                <a16:creationId xmlns:a16="http://schemas.microsoft.com/office/drawing/2014/main" id="{7450F94A-721F-0A46-8144-A10508D893DF}"/>
              </a:ext>
            </a:extLst>
          </p:cNvPr>
          <p:cNvSpPr txBox="1"/>
          <p:nvPr/>
        </p:nvSpPr>
        <p:spPr>
          <a:xfrm>
            <a:off x="7772400" y="2407024"/>
            <a:ext cx="3365024" cy="538609"/>
          </a:xfrm>
          <a:prstGeom prst="rect">
            <a:avLst/>
          </a:prstGeom>
          <a:noFill/>
        </p:spPr>
        <p:txBody>
          <a:bodyPr wrap="none" rtlCol="0">
            <a:spAutoFit/>
          </a:bodyPr>
          <a:lstStyle/>
          <a:p>
            <a:pPr algn="l"/>
            <a:r>
              <a:rPr kumimoji="1" lang="ja-JP" altLang="en-US" sz="2900">
                <a:solidFill>
                  <a:srgbClr val="FF0000"/>
                </a:solidFill>
                <a:latin typeface="Amazon Ember" panose="020B0603020204020204" pitchFamily="34" charset="0"/>
                <a:ea typeface="Amazon Ember" panose="020B0603020204020204" pitchFamily="34" charset="0"/>
                <a:cs typeface="Amazon Ember" panose="020B0603020204020204" pitchFamily="34" charset="0"/>
              </a:rPr>
              <a:t>ドメイン名</a:t>
            </a:r>
            <a:r>
              <a:rPr kumimoji="1" lang="en-US" altLang="ja-JP"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¥Admin</a:t>
            </a:r>
          </a:p>
        </p:txBody>
      </p:sp>
      <p:sp>
        <p:nvSpPr>
          <p:cNvPr id="5" name="テキスト ボックス 4">
            <a:extLst>
              <a:ext uri="{FF2B5EF4-FFF2-40B4-BE49-F238E27FC236}">
                <a16:creationId xmlns:a16="http://schemas.microsoft.com/office/drawing/2014/main" id="{C09D3305-2C53-C842-9A7E-7AD17C82905E}"/>
              </a:ext>
            </a:extLst>
          </p:cNvPr>
          <p:cNvSpPr txBox="1"/>
          <p:nvPr/>
        </p:nvSpPr>
        <p:spPr>
          <a:xfrm>
            <a:off x="7866529" y="2957768"/>
            <a:ext cx="3518912" cy="538609"/>
          </a:xfrm>
          <a:prstGeom prst="rect">
            <a:avLst/>
          </a:prstGeom>
          <a:noFill/>
        </p:spPr>
        <p:txBody>
          <a:bodyPr wrap="none" rtlCol="0">
            <a:spAutoFit/>
          </a:bodyPr>
          <a:lstStyle/>
          <a:p>
            <a:pPr algn="l"/>
            <a:r>
              <a:rPr kumimoji="1" lang="en-US" altLang="ja-JP"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Admin</a:t>
            </a:r>
            <a:r>
              <a:rPr kumimoji="1" lang="ja-JP" altLang="en-US" sz="2900">
                <a:solidFill>
                  <a:srgbClr val="FF0000"/>
                </a:solidFill>
                <a:latin typeface="Amazon Ember" panose="020B0603020204020204" pitchFamily="34" charset="0"/>
                <a:ea typeface="Amazon Ember" panose="020B0603020204020204" pitchFamily="34" charset="0"/>
                <a:cs typeface="Amazon Ember" panose="020B0603020204020204" pitchFamily="34" charset="0"/>
              </a:rPr>
              <a:t>のパスワード</a:t>
            </a:r>
            <a:endParaRPr kumimoji="1" lang="en-US" altLang="ja-JP"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テキスト ボックス 8">
            <a:extLst>
              <a:ext uri="{FF2B5EF4-FFF2-40B4-BE49-F238E27FC236}">
                <a16:creationId xmlns:a16="http://schemas.microsoft.com/office/drawing/2014/main" id="{F9C54768-9307-3C4F-9C15-EBAC42CF3952}"/>
              </a:ext>
            </a:extLst>
          </p:cNvPr>
          <p:cNvSpPr txBox="1"/>
          <p:nvPr/>
        </p:nvSpPr>
        <p:spPr>
          <a:xfrm>
            <a:off x="548639" y="1054899"/>
            <a:ext cx="11394466" cy="538609"/>
          </a:xfrm>
          <a:prstGeom prst="rect">
            <a:avLst/>
          </a:prstGeom>
          <a:noFill/>
        </p:spPr>
        <p:txBody>
          <a:bodyPr wrap="none" rtlCol="0">
            <a:spAutoFit/>
          </a:bodyPr>
          <a:lstStyle/>
          <a:p>
            <a:pPr algn="l"/>
            <a:r>
              <a:rPr kumimoji="1" lang="en-US" altLang="ja-JP"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Windows</a:t>
            </a:r>
            <a:r>
              <a:rPr kumimoji="1" lang="ja-JP" altLang="en-US"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サーバーから作成したファイルシステムをマウントします</a:t>
            </a:r>
          </a:p>
        </p:txBody>
      </p:sp>
      <p:sp>
        <p:nvSpPr>
          <p:cNvPr id="10" name="AutoShape 6">
            <a:extLst>
              <a:ext uri="{FF2B5EF4-FFF2-40B4-BE49-F238E27FC236}">
                <a16:creationId xmlns:a16="http://schemas.microsoft.com/office/drawing/2014/main" id="{DC710307-2FDA-0047-A391-243060AB3832}"/>
              </a:ext>
            </a:extLst>
          </p:cNvPr>
          <p:cNvSpPr>
            <a:spLocks/>
          </p:cNvSpPr>
          <p:nvPr/>
        </p:nvSpPr>
        <p:spPr bwMode="auto">
          <a:xfrm>
            <a:off x="5368505" y="6743024"/>
            <a:ext cx="2403896" cy="5386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640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34775831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A87BDA6-7BCE-564F-8A28-E966FE37027F}"/>
              </a:ext>
            </a:extLst>
          </p:cNvPr>
          <p:cNvPicPr>
            <a:picLocks noChangeAspect="1"/>
          </p:cNvPicPr>
          <p:nvPr/>
        </p:nvPicPr>
        <p:blipFill>
          <a:blip r:embed="rId3"/>
          <a:stretch>
            <a:fillRect/>
          </a:stretch>
        </p:blipFill>
        <p:spPr>
          <a:xfrm>
            <a:off x="1612256" y="1555498"/>
            <a:ext cx="9525168" cy="5939222"/>
          </a:xfrm>
          <a:prstGeom prst="rect">
            <a:avLst/>
          </a:prstGeom>
        </p:spPr>
      </p:pic>
      <p:sp>
        <p:nvSpPr>
          <p:cNvPr id="2" name="タイトル 1"/>
          <p:cNvSpPr>
            <a:spLocks noGrp="1"/>
          </p:cNvSpPr>
          <p:nvPr>
            <p:ph type="title"/>
          </p:nvPr>
        </p:nvSpPr>
        <p:spPr/>
        <p:txBody>
          <a:bodyPr/>
          <a:lstStyle/>
          <a:p>
            <a:r>
              <a:rPr kumimoji="1" lang="en-US" altLang="ja-JP" dirty="0"/>
              <a:t>4.</a:t>
            </a:r>
            <a:r>
              <a:rPr kumimoji="1" lang="ja-JP" altLang="en-US" dirty="0"/>
              <a:t> ファイルサーバマウント</a:t>
            </a:r>
            <a:r>
              <a:rPr kumimoji="1" lang="en-US" altLang="ja-JP" dirty="0"/>
              <a:t> </a:t>
            </a:r>
            <a:r>
              <a:rPr lang="en-US" altLang="ja-JP" dirty="0"/>
              <a:t>(16/16)</a:t>
            </a:r>
            <a:endParaRPr kumimoji="1" lang="ja-JP" altLang="en-US" dirty="0"/>
          </a:p>
        </p:txBody>
      </p:sp>
      <p:sp>
        <p:nvSpPr>
          <p:cNvPr id="5" name="テキスト ボックス 4">
            <a:extLst>
              <a:ext uri="{FF2B5EF4-FFF2-40B4-BE49-F238E27FC236}">
                <a16:creationId xmlns:a16="http://schemas.microsoft.com/office/drawing/2014/main" id="{C09D3305-2C53-C842-9A7E-7AD17C82905E}"/>
              </a:ext>
            </a:extLst>
          </p:cNvPr>
          <p:cNvSpPr txBox="1"/>
          <p:nvPr/>
        </p:nvSpPr>
        <p:spPr>
          <a:xfrm>
            <a:off x="2887448" y="4818949"/>
            <a:ext cx="7301581" cy="984885"/>
          </a:xfrm>
          <a:prstGeom prst="rect">
            <a:avLst/>
          </a:prstGeom>
          <a:solidFill>
            <a:schemeClr val="tx1">
              <a:alpha val="70000"/>
            </a:schemeClr>
          </a:solidFill>
        </p:spPr>
        <p:txBody>
          <a:bodyPr wrap="square" rtlCol="0">
            <a:spAutoFit/>
          </a:bodyPr>
          <a:lstStyle/>
          <a:p>
            <a:pPr algn="l"/>
            <a:r>
              <a:rPr kumimoji="1" lang="ja-JP" altLang="en-US"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ネットワークドライブが追加されたことを確認してください</a:t>
            </a:r>
            <a:endParaRPr kumimoji="1" lang="en-US" altLang="ja-JP"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テキスト ボックス 8">
            <a:extLst>
              <a:ext uri="{FF2B5EF4-FFF2-40B4-BE49-F238E27FC236}">
                <a16:creationId xmlns:a16="http://schemas.microsoft.com/office/drawing/2014/main" id="{F9C54768-9307-3C4F-9C15-EBAC42CF3952}"/>
              </a:ext>
            </a:extLst>
          </p:cNvPr>
          <p:cNvSpPr txBox="1"/>
          <p:nvPr/>
        </p:nvSpPr>
        <p:spPr>
          <a:xfrm>
            <a:off x="548639" y="1054899"/>
            <a:ext cx="11394466" cy="538609"/>
          </a:xfrm>
          <a:prstGeom prst="rect">
            <a:avLst/>
          </a:prstGeom>
          <a:noFill/>
        </p:spPr>
        <p:txBody>
          <a:bodyPr wrap="none" rtlCol="0">
            <a:spAutoFit/>
          </a:bodyPr>
          <a:lstStyle/>
          <a:p>
            <a:pPr algn="l"/>
            <a:r>
              <a:rPr kumimoji="1" lang="en-US" altLang="ja-JP"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Windows</a:t>
            </a:r>
            <a:r>
              <a:rPr kumimoji="1" lang="ja-JP" altLang="en-US"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サーバーから作成したファイルシステムをマウントします</a:t>
            </a:r>
          </a:p>
        </p:txBody>
      </p:sp>
      <p:sp>
        <p:nvSpPr>
          <p:cNvPr id="10" name="AutoShape 6">
            <a:extLst>
              <a:ext uri="{FF2B5EF4-FFF2-40B4-BE49-F238E27FC236}">
                <a16:creationId xmlns:a16="http://schemas.microsoft.com/office/drawing/2014/main" id="{DC710307-2FDA-0047-A391-243060AB3832}"/>
              </a:ext>
            </a:extLst>
          </p:cNvPr>
          <p:cNvSpPr>
            <a:spLocks/>
          </p:cNvSpPr>
          <p:nvPr/>
        </p:nvSpPr>
        <p:spPr bwMode="auto">
          <a:xfrm>
            <a:off x="2174042" y="6674102"/>
            <a:ext cx="2967973" cy="5386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640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11" name="AutoShape 6">
            <a:extLst>
              <a:ext uri="{FF2B5EF4-FFF2-40B4-BE49-F238E27FC236}">
                <a16:creationId xmlns:a16="http://schemas.microsoft.com/office/drawing/2014/main" id="{26CC7C3E-395B-DE4B-A380-09A724F72257}"/>
              </a:ext>
            </a:extLst>
          </p:cNvPr>
          <p:cNvSpPr>
            <a:spLocks/>
          </p:cNvSpPr>
          <p:nvPr/>
        </p:nvSpPr>
        <p:spPr bwMode="auto">
          <a:xfrm>
            <a:off x="5414027" y="6244611"/>
            <a:ext cx="2967973" cy="8093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640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cxnSp>
        <p:nvCxnSpPr>
          <p:cNvPr id="7" name="直線矢印コネクタ 6">
            <a:extLst>
              <a:ext uri="{FF2B5EF4-FFF2-40B4-BE49-F238E27FC236}">
                <a16:creationId xmlns:a16="http://schemas.microsoft.com/office/drawing/2014/main" id="{EB64E58B-8268-8A48-9795-16B72CDA745E}"/>
              </a:ext>
            </a:extLst>
          </p:cNvPr>
          <p:cNvCxnSpPr/>
          <p:nvPr/>
        </p:nvCxnSpPr>
        <p:spPr>
          <a:xfrm flipH="1">
            <a:off x="3658028" y="5931360"/>
            <a:ext cx="545837" cy="704732"/>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直線矢印コネクタ 11">
            <a:extLst>
              <a:ext uri="{FF2B5EF4-FFF2-40B4-BE49-F238E27FC236}">
                <a16:creationId xmlns:a16="http://schemas.microsoft.com/office/drawing/2014/main" id="{83AD64E1-034E-7649-BBDB-30A390C383D9}"/>
              </a:ext>
            </a:extLst>
          </p:cNvPr>
          <p:cNvCxnSpPr>
            <a:cxnSpLocks/>
          </p:cNvCxnSpPr>
          <p:nvPr/>
        </p:nvCxnSpPr>
        <p:spPr>
          <a:xfrm>
            <a:off x="5142015" y="5803834"/>
            <a:ext cx="272012" cy="440777"/>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テキスト ボックス 14">
            <a:extLst>
              <a:ext uri="{FF2B5EF4-FFF2-40B4-BE49-F238E27FC236}">
                <a16:creationId xmlns:a16="http://schemas.microsoft.com/office/drawing/2014/main" id="{7C6F88DD-D065-D243-B65E-793F9C49AED1}"/>
              </a:ext>
            </a:extLst>
          </p:cNvPr>
          <p:cNvSpPr txBox="1"/>
          <p:nvPr/>
        </p:nvSpPr>
        <p:spPr>
          <a:xfrm>
            <a:off x="7920293" y="2256969"/>
            <a:ext cx="5697233" cy="1431161"/>
          </a:xfrm>
          <a:prstGeom prst="rect">
            <a:avLst/>
          </a:prstGeom>
          <a:solidFill>
            <a:schemeClr val="tx1">
              <a:alpha val="70000"/>
            </a:schemeClr>
          </a:solidFill>
        </p:spPr>
        <p:txBody>
          <a:bodyPr wrap="square" rtlCol="0">
            <a:spAutoFit/>
          </a:bodyPr>
          <a:lstStyle/>
          <a:p>
            <a:pPr algn="l"/>
            <a:r>
              <a:rPr kumimoji="1" lang="ja-JP" altLang="en-US"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もう</a:t>
            </a:r>
            <a:r>
              <a:rPr kumimoji="1" lang="en-US" altLang="ja-JP"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1</a:t>
            </a:r>
            <a:r>
              <a:rPr kumimoji="1" lang="ja-JP" altLang="en-US"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台</a:t>
            </a:r>
            <a:r>
              <a:rPr kumimoji="1" lang="en-US" altLang="ja-JP"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Windows</a:t>
            </a:r>
            <a:r>
              <a:rPr kumimoji="1" lang="ja-JP" altLang="en-US"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サーバーを作って、同様にファイルシステムをマウントしてみましょう</a:t>
            </a:r>
            <a:endParaRPr kumimoji="1" lang="en-US" altLang="ja-JP"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5157204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54ADB45-2088-9240-9494-FFE74F14647D}"/>
              </a:ext>
            </a:extLst>
          </p:cNvPr>
          <p:cNvPicPr>
            <a:picLocks noChangeAspect="1"/>
          </p:cNvPicPr>
          <p:nvPr/>
        </p:nvPicPr>
        <p:blipFill>
          <a:blip r:embed="rId3"/>
          <a:stretch>
            <a:fillRect/>
          </a:stretch>
        </p:blipFill>
        <p:spPr>
          <a:xfrm>
            <a:off x="7668594" y="1604072"/>
            <a:ext cx="4218369" cy="5570629"/>
          </a:xfrm>
          <a:prstGeom prst="rect">
            <a:avLst/>
          </a:prstGeom>
        </p:spPr>
      </p:pic>
      <p:sp>
        <p:nvSpPr>
          <p:cNvPr id="2" name="タイトル 1"/>
          <p:cNvSpPr>
            <a:spLocks noGrp="1"/>
          </p:cNvSpPr>
          <p:nvPr>
            <p:ph type="title"/>
          </p:nvPr>
        </p:nvSpPr>
        <p:spPr/>
        <p:txBody>
          <a:bodyPr/>
          <a:lstStyle/>
          <a:p>
            <a:r>
              <a:rPr lang="ja-JP" altLang="en-US" dirty="0"/>
              <a:t>読み込みと書き込みのパフォーマンステスト</a:t>
            </a:r>
            <a:r>
              <a:rPr lang="en-US" altLang="ja-JP" dirty="0"/>
              <a:t> (1/6)</a:t>
            </a:r>
            <a:endParaRPr lang="ja-JP" altLang="en-US" dirty="0"/>
          </a:p>
        </p:txBody>
      </p:sp>
      <p:sp>
        <p:nvSpPr>
          <p:cNvPr id="6" name="テキスト プレースホルダー 5">
            <a:extLst>
              <a:ext uri="{FF2B5EF4-FFF2-40B4-BE49-F238E27FC236}">
                <a16:creationId xmlns:a16="http://schemas.microsoft.com/office/drawing/2014/main" id="{4BC66785-1FFC-424F-A889-6D1843971F0E}"/>
              </a:ext>
            </a:extLst>
          </p:cNvPr>
          <p:cNvSpPr>
            <a:spLocks noGrp="1"/>
          </p:cNvSpPr>
          <p:nvPr>
            <p:ph type="body" sz="quarter" idx="10"/>
          </p:nvPr>
        </p:nvSpPr>
        <p:spPr/>
        <p:txBody>
          <a:bodyPr/>
          <a:lstStyle/>
          <a:p>
            <a:pPr marL="514350" indent="-514350">
              <a:buFont typeface="+mj-lt"/>
              <a:buAutoNum type="arabicPeriod"/>
            </a:pPr>
            <a:r>
              <a:rPr lang="ja-JP" altLang="en-US"/>
              <a:t>リモートデスクトップでクライアントとなる</a:t>
            </a:r>
            <a:r>
              <a:rPr lang="en-US" altLang="ja-JP"/>
              <a:t>Windows</a:t>
            </a:r>
            <a:r>
              <a:rPr lang="ja-JP" altLang="en-US"/>
              <a:t>サーバーにログインします</a:t>
            </a:r>
            <a:endParaRPr lang="en-US" altLang="ja-JP"/>
          </a:p>
          <a:p>
            <a:pPr marL="514350" indent="-514350">
              <a:buFont typeface="+mj-lt"/>
              <a:buAutoNum type="arabicPeriod"/>
            </a:pPr>
            <a:r>
              <a:rPr lang="ja-JP" altLang="en-US"/>
              <a:t>検索アイコンをクリックし、</a:t>
            </a:r>
            <a:r>
              <a:rPr lang="en-US" altLang="ja-JP"/>
              <a:t>”power”</a:t>
            </a:r>
            <a:r>
              <a:rPr lang="ja-JP" altLang="en-US"/>
              <a:t>と入力してください</a:t>
            </a:r>
            <a:endParaRPr lang="en-US" altLang="ja-JP"/>
          </a:p>
          <a:p>
            <a:pPr marL="514350" indent="-514350">
              <a:buFont typeface="+mj-lt"/>
              <a:buAutoNum type="arabicPeriod"/>
            </a:pPr>
            <a:r>
              <a:rPr lang="en-US" altLang="ja-JP"/>
              <a:t>Windows PowerShell ISE</a:t>
            </a:r>
            <a:r>
              <a:rPr lang="ja-JP" altLang="en-US"/>
              <a:t>をクリックしてください</a:t>
            </a:r>
          </a:p>
        </p:txBody>
      </p:sp>
      <p:sp>
        <p:nvSpPr>
          <p:cNvPr id="9" name="テキスト ボックス 8">
            <a:extLst>
              <a:ext uri="{FF2B5EF4-FFF2-40B4-BE49-F238E27FC236}">
                <a16:creationId xmlns:a16="http://schemas.microsoft.com/office/drawing/2014/main" id="{F9C54768-9307-3C4F-9C15-EBAC42CF3952}"/>
              </a:ext>
            </a:extLst>
          </p:cNvPr>
          <p:cNvSpPr txBox="1"/>
          <p:nvPr/>
        </p:nvSpPr>
        <p:spPr>
          <a:xfrm>
            <a:off x="548639" y="1054899"/>
            <a:ext cx="8738290" cy="538609"/>
          </a:xfrm>
          <a:prstGeom prst="rect">
            <a:avLst/>
          </a:prstGeom>
          <a:noFill/>
        </p:spPr>
        <p:txBody>
          <a:bodyPr wrap="none" rtlCol="0">
            <a:spAutoFit/>
          </a:bodyPr>
          <a:lstStyle/>
          <a:p>
            <a:pPr algn="l"/>
            <a:r>
              <a:rPr kumimoji="1" lang="ja-JP" altLang="en-US"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ベンチマークツールをダウンロードして展開します</a:t>
            </a:r>
          </a:p>
        </p:txBody>
      </p:sp>
      <p:sp>
        <p:nvSpPr>
          <p:cNvPr id="10" name="AutoShape 6">
            <a:extLst>
              <a:ext uri="{FF2B5EF4-FFF2-40B4-BE49-F238E27FC236}">
                <a16:creationId xmlns:a16="http://schemas.microsoft.com/office/drawing/2014/main" id="{DC710307-2FDA-0047-A391-243060AB3832}"/>
              </a:ext>
            </a:extLst>
          </p:cNvPr>
          <p:cNvSpPr>
            <a:spLocks/>
          </p:cNvSpPr>
          <p:nvPr/>
        </p:nvSpPr>
        <p:spPr bwMode="auto">
          <a:xfrm>
            <a:off x="7411061" y="6735536"/>
            <a:ext cx="2112950" cy="3894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640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13" name="AutoShape 6">
            <a:extLst>
              <a:ext uri="{FF2B5EF4-FFF2-40B4-BE49-F238E27FC236}">
                <a16:creationId xmlns:a16="http://schemas.microsoft.com/office/drawing/2014/main" id="{EAE30C03-70CC-F34E-8804-2941819C26E1}"/>
              </a:ext>
            </a:extLst>
          </p:cNvPr>
          <p:cNvSpPr>
            <a:spLocks/>
          </p:cNvSpPr>
          <p:nvPr/>
        </p:nvSpPr>
        <p:spPr bwMode="auto">
          <a:xfrm>
            <a:off x="7812842" y="2194467"/>
            <a:ext cx="2886826" cy="7862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640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3355455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読み込みと書き込みのパフォーマンステスト</a:t>
            </a:r>
            <a:r>
              <a:rPr lang="en-US" altLang="ja-JP" dirty="0"/>
              <a:t> (2/6)</a:t>
            </a:r>
            <a:endParaRPr lang="ja-JP" altLang="en-US" dirty="0"/>
          </a:p>
        </p:txBody>
      </p:sp>
      <p:sp>
        <p:nvSpPr>
          <p:cNvPr id="9" name="テキスト ボックス 8">
            <a:extLst>
              <a:ext uri="{FF2B5EF4-FFF2-40B4-BE49-F238E27FC236}">
                <a16:creationId xmlns:a16="http://schemas.microsoft.com/office/drawing/2014/main" id="{F9C54768-9307-3C4F-9C15-EBAC42CF3952}"/>
              </a:ext>
            </a:extLst>
          </p:cNvPr>
          <p:cNvSpPr txBox="1"/>
          <p:nvPr/>
        </p:nvSpPr>
        <p:spPr>
          <a:xfrm>
            <a:off x="548639" y="1054899"/>
            <a:ext cx="8738290" cy="538609"/>
          </a:xfrm>
          <a:prstGeom prst="rect">
            <a:avLst/>
          </a:prstGeom>
          <a:noFill/>
        </p:spPr>
        <p:txBody>
          <a:bodyPr wrap="none" rtlCol="0">
            <a:spAutoFit/>
          </a:bodyPr>
          <a:lstStyle/>
          <a:p>
            <a:pPr algn="l"/>
            <a:r>
              <a:rPr kumimoji="1" lang="ja-JP" altLang="en-US"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ベンチマークツールをダウンロードして展開します</a:t>
            </a:r>
          </a:p>
        </p:txBody>
      </p:sp>
      <p:pic>
        <p:nvPicPr>
          <p:cNvPr id="4" name="図 3">
            <a:extLst>
              <a:ext uri="{FF2B5EF4-FFF2-40B4-BE49-F238E27FC236}">
                <a16:creationId xmlns:a16="http://schemas.microsoft.com/office/drawing/2014/main" id="{6DCE0C5E-BC56-8644-824F-24DD1DB74FCF}"/>
              </a:ext>
            </a:extLst>
          </p:cNvPr>
          <p:cNvPicPr>
            <a:picLocks noChangeAspect="1"/>
          </p:cNvPicPr>
          <p:nvPr/>
        </p:nvPicPr>
        <p:blipFill>
          <a:blip r:embed="rId3"/>
          <a:stretch>
            <a:fillRect/>
          </a:stretch>
        </p:blipFill>
        <p:spPr>
          <a:xfrm>
            <a:off x="662015" y="1593508"/>
            <a:ext cx="11010900" cy="3975100"/>
          </a:xfrm>
          <a:prstGeom prst="rect">
            <a:avLst/>
          </a:prstGeom>
        </p:spPr>
      </p:pic>
      <p:sp>
        <p:nvSpPr>
          <p:cNvPr id="12" name="テキスト ボックス 11">
            <a:extLst>
              <a:ext uri="{FF2B5EF4-FFF2-40B4-BE49-F238E27FC236}">
                <a16:creationId xmlns:a16="http://schemas.microsoft.com/office/drawing/2014/main" id="{804795FA-383A-A942-B581-24EC8BCD5896}"/>
              </a:ext>
            </a:extLst>
          </p:cNvPr>
          <p:cNvSpPr txBox="1"/>
          <p:nvPr/>
        </p:nvSpPr>
        <p:spPr>
          <a:xfrm>
            <a:off x="662015" y="5651207"/>
            <a:ext cx="12056458" cy="538609"/>
          </a:xfrm>
          <a:prstGeom prst="rect">
            <a:avLst/>
          </a:prstGeom>
          <a:solidFill>
            <a:schemeClr val="tx1">
              <a:alpha val="70000"/>
            </a:schemeClr>
          </a:solidFill>
        </p:spPr>
        <p:txBody>
          <a:bodyPr wrap="square" rtlCol="0">
            <a:spAutoFit/>
          </a:bodyPr>
          <a:lstStyle/>
          <a:p>
            <a:pPr algn="l"/>
            <a:r>
              <a:rPr kumimoji="1" lang="ja-JP" altLang="en-US"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講師が共有したスクリプトをコピー＆ペーストして実行してください</a:t>
            </a:r>
            <a:endParaRPr kumimoji="1" lang="en-US" altLang="ja-JP"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6482664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読み込みと書き込みのパフォーマンステスト</a:t>
            </a:r>
            <a:r>
              <a:rPr lang="en-US" altLang="ja-JP" dirty="0"/>
              <a:t> (3/6)</a:t>
            </a:r>
            <a:endParaRPr lang="ja-JP" altLang="en-US" dirty="0"/>
          </a:p>
        </p:txBody>
      </p:sp>
      <p:sp>
        <p:nvSpPr>
          <p:cNvPr id="9" name="テキスト ボックス 8">
            <a:extLst>
              <a:ext uri="{FF2B5EF4-FFF2-40B4-BE49-F238E27FC236}">
                <a16:creationId xmlns:a16="http://schemas.microsoft.com/office/drawing/2014/main" id="{F9C54768-9307-3C4F-9C15-EBAC42CF3952}"/>
              </a:ext>
            </a:extLst>
          </p:cNvPr>
          <p:cNvSpPr txBox="1"/>
          <p:nvPr/>
        </p:nvSpPr>
        <p:spPr>
          <a:xfrm>
            <a:off x="548639" y="1054899"/>
            <a:ext cx="8366393" cy="538609"/>
          </a:xfrm>
          <a:prstGeom prst="rect">
            <a:avLst/>
          </a:prstGeom>
          <a:noFill/>
        </p:spPr>
        <p:txBody>
          <a:bodyPr wrap="none" rtlCol="0">
            <a:spAutoFit/>
          </a:bodyPr>
          <a:lstStyle/>
          <a:p>
            <a:pPr algn="l"/>
            <a:r>
              <a:rPr kumimoji="1" lang="ja-JP" altLang="en-US"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ベンチマークツールで読み込みのテストをします</a:t>
            </a:r>
          </a:p>
        </p:txBody>
      </p:sp>
      <p:sp>
        <p:nvSpPr>
          <p:cNvPr id="12" name="テキスト ボックス 11">
            <a:extLst>
              <a:ext uri="{FF2B5EF4-FFF2-40B4-BE49-F238E27FC236}">
                <a16:creationId xmlns:a16="http://schemas.microsoft.com/office/drawing/2014/main" id="{804795FA-383A-A942-B581-24EC8BCD5896}"/>
              </a:ext>
            </a:extLst>
          </p:cNvPr>
          <p:cNvSpPr txBox="1"/>
          <p:nvPr/>
        </p:nvSpPr>
        <p:spPr>
          <a:xfrm>
            <a:off x="662015" y="5651207"/>
            <a:ext cx="12056458" cy="538609"/>
          </a:xfrm>
          <a:prstGeom prst="rect">
            <a:avLst/>
          </a:prstGeom>
          <a:solidFill>
            <a:schemeClr val="tx1">
              <a:alpha val="70000"/>
            </a:schemeClr>
          </a:solidFill>
        </p:spPr>
        <p:txBody>
          <a:bodyPr wrap="square" rtlCol="0">
            <a:spAutoFit/>
          </a:bodyPr>
          <a:lstStyle/>
          <a:p>
            <a:pPr algn="l"/>
            <a:r>
              <a:rPr kumimoji="1" lang="ja-JP" altLang="en-US"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講師が共有したスクリプトをコピー＆ペーストして実行してください</a:t>
            </a:r>
            <a:endParaRPr kumimoji="1" lang="en-US" altLang="ja-JP"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 name="図 2">
            <a:extLst>
              <a:ext uri="{FF2B5EF4-FFF2-40B4-BE49-F238E27FC236}">
                <a16:creationId xmlns:a16="http://schemas.microsoft.com/office/drawing/2014/main" id="{DAC76290-45C8-A940-813E-597522D99E28}"/>
              </a:ext>
            </a:extLst>
          </p:cNvPr>
          <p:cNvPicPr>
            <a:picLocks noChangeAspect="1"/>
          </p:cNvPicPr>
          <p:nvPr/>
        </p:nvPicPr>
        <p:blipFill>
          <a:blip r:embed="rId3"/>
          <a:stretch>
            <a:fillRect/>
          </a:stretch>
        </p:blipFill>
        <p:spPr>
          <a:xfrm>
            <a:off x="1911927" y="1549107"/>
            <a:ext cx="9956800" cy="4102100"/>
          </a:xfrm>
          <a:prstGeom prst="rect">
            <a:avLst/>
          </a:prstGeom>
        </p:spPr>
      </p:pic>
    </p:spTree>
    <p:extLst>
      <p:ext uri="{BB962C8B-B14F-4D97-AF65-F5344CB8AC3E}">
        <p14:creationId xmlns:p14="http://schemas.microsoft.com/office/powerpoint/2010/main" val="1710877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読み込みと書き込みのパフォーマンステスト</a:t>
            </a:r>
            <a:r>
              <a:rPr lang="en-US" altLang="ja-JP" dirty="0"/>
              <a:t> (4/6)</a:t>
            </a:r>
            <a:endParaRPr lang="ja-JP" altLang="en-US" dirty="0"/>
          </a:p>
        </p:txBody>
      </p:sp>
      <p:sp>
        <p:nvSpPr>
          <p:cNvPr id="4" name="テキスト プレースホルダー 3">
            <a:extLst>
              <a:ext uri="{FF2B5EF4-FFF2-40B4-BE49-F238E27FC236}">
                <a16:creationId xmlns:a16="http://schemas.microsoft.com/office/drawing/2014/main" id="{0D7DE28D-1831-1E41-8CA0-F43FE17749C5}"/>
              </a:ext>
            </a:extLst>
          </p:cNvPr>
          <p:cNvSpPr>
            <a:spLocks noGrp="1"/>
          </p:cNvSpPr>
          <p:nvPr>
            <p:ph type="body" sz="quarter" idx="10"/>
          </p:nvPr>
        </p:nvSpPr>
        <p:spPr/>
        <p:txBody>
          <a:bodyPr/>
          <a:lstStyle/>
          <a:p>
            <a:pPr marL="457200" indent="-457200">
              <a:buFont typeface="Arial" panose="020B0604020202020204" pitchFamily="34" charset="0"/>
              <a:buChar char="•"/>
            </a:pPr>
            <a:r>
              <a:rPr lang="ja-JP" altLang="en-US"/>
              <a:t>結果を確認してみましょう。</a:t>
            </a:r>
            <a:endParaRPr lang="en-US" altLang="ja-JP"/>
          </a:p>
          <a:p>
            <a:pPr marL="457200" indent="-457200">
              <a:buFont typeface="Arial" panose="020B0604020202020204" pitchFamily="34" charset="0"/>
              <a:buChar char="•"/>
            </a:pPr>
            <a:r>
              <a:rPr lang="ja-JP" altLang="en-US"/>
              <a:t>マネージメントコンソールでスループットキャパシティを更新してもう１度読み込みのテストをしてみてください。何が変わりましたか？</a:t>
            </a:r>
            <a:endParaRPr lang="en-US" altLang="ja-JP"/>
          </a:p>
        </p:txBody>
      </p:sp>
      <p:sp>
        <p:nvSpPr>
          <p:cNvPr id="5" name="テキスト プレースホルダー 4">
            <a:extLst>
              <a:ext uri="{FF2B5EF4-FFF2-40B4-BE49-F238E27FC236}">
                <a16:creationId xmlns:a16="http://schemas.microsoft.com/office/drawing/2014/main" id="{B7067095-3187-BA46-810D-46B58DE04567}"/>
              </a:ext>
            </a:extLst>
          </p:cNvPr>
          <p:cNvSpPr>
            <a:spLocks noGrp="1"/>
          </p:cNvSpPr>
          <p:nvPr>
            <p:ph type="body" sz="quarter" idx="11"/>
          </p:nvPr>
        </p:nvSpPr>
        <p:spPr/>
        <p:txBody>
          <a:bodyPr/>
          <a:lstStyle/>
          <a:p>
            <a:endParaRPr lang="ja-JP" altLang="en-US"/>
          </a:p>
        </p:txBody>
      </p:sp>
      <p:sp>
        <p:nvSpPr>
          <p:cNvPr id="9" name="テキスト ボックス 8">
            <a:extLst>
              <a:ext uri="{FF2B5EF4-FFF2-40B4-BE49-F238E27FC236}">
                <a16:creationId xmlns:a16="http://schemas.microsoft.com/office/drawing/2014/main" id="{F9C54768-9307-3C4F-9C15-EBAC42CF3952}"/>
              </a:ext>
            </a:extLst>
          </p:cNvPr>
          <p:cNvSpPr txBox="1"/>
          <p:nvPr/>
        </p:nvSpPr>
        <p:spPr>
          <a:xfrm>
            <a:off x="548639" y="1054899"/>
            <a:ext cx="8366393" cy="538609"/>
          </a:xfrm>
          <a:prstGeom prst="rect">
            <a:avLst/>
          </a:prstGeom>
          <a:noFill/>
        </p:spPr>
        <p:txBody>
          <a:bodyPr wrap="none" rtlCol="0">
            <a:spAutoFit/>
          </a:bodyPr>
          <a:lstStyle/>
          <a:p>
            <a:r>
              <a:rPr kumimoji="1" lang="ja-JP" altLang="en-US"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ベンチマークツールで読み込みのテストをします</a:t>
            </a:r>
          </a:p>
        </p:txBody>
      </p:sp>
      <p:pic>
        <p:nvPicPr>
          <p:cNvPr id="6" name="図 5">
            <a:extLst>
              <a:ext uri="{FF2B5EF4-FFF2-40B4-BE49-F238E27FC236}">
                <a16:creationId xmlns:a16="http://schemas.microsoft.com/office/drawing/2014/main" id="{7704C612-C39B-6C49-9260-2832D31B746D}"/>
              </a:ext>
            </a:extLst>
          </p:cNvPr>
          <p:cNvPicPr>
            <a:picLocks noChangeAspect="1"/>
          </p:cNvPicPr>
          <p:nvPr/>
        </p:nvPicPr>
        <p:blipFill rotWithShape="1">
          <a:blip r:embed="rId3"/>
          <a:srcRect t="34200"/>
          <a:stretch/>
        </p:blipFill>
        <p:spPr>
          <a:xfrm>
            <a:off x="7110048" y="1593508"/>
            <a:ext cx="7119594" cy="5415147"/>
          </a:xfrm>
          <a:prstGeom prst="rect">
            <a:avLst/>
          </a:prstGeom>
        </p:spPr>
      </p:pic>
    </p:spTree>
    <p:extLst>
      <p:ext uri="{BB962C8B-B14F-4D97-AF65-F5344CB8AC3E}">
        <p14:creationId xmlns:p14="http://schemas.microsoft.com/office/powerpoint/2010/main" val="1346833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C25CBC5E-92E5-AD42-8D26-C5FFD54C12D3}"/>
              </a:ext>
            </a:extLst>
          </p:cNvPr>
          <p:cNvPicPr>
            <a:picLocks noChangeAspect="1"/>
          </p:cNvPicPr>
          <p:nvPr/>
        </p:nvPicPr>
        <p:blipFill>
          <a:blip r:embed="rId2"/>
          <a:stretch>
            <a:fillRect/>
          </a:stretch>
        </p:blipFill>
        <p:spPr>
          <a:xfrm>
            <a:off x="0" y="1111492"/>
            <a:ext cx="14630400" cy="6006616"/>
          </a:xfrm>
          <a:prstGeom prst="rect">
            <a:avLst/>
          </a:prstGeom>
        </p:spPr>
      </p:pic>
      <p:sp>
        <p:nvSpPr>
          <p:cNvPr id="2" name="タイトル 1"/>
          <p:cNvSpPr>
            <a:spLocks noGrp="1"/>
          </p:cNvSpPr>
          <p:nvPr>
            <p:ph type="title"/>
          </p:nvPr>
        </p:nvSpPr>
        <p:spPr/>
        <p:txBody>
          <a:bodyPr/>
          <a:lstStyle/>
          <a:p>
            <a:r>
              <a:rPr kumimoji="1" lang="en-US" altLang="ja-JP" dirty="0"/>
              <a:t>1. Directory Service</a:t>
            </a:r>
            <a:r>
              <a:rPr kumimoji="1" lang="ja-JP" altLang="en-US" dirty="0"/>
              <a:t>の作成</a:t>
            </a:r>
            <a:r>
              <a:rPr lang="en-US" altLang="ja-JP" dirty="0"/>
              <a:t> (2/7)</a:t>
            </a:r>
            <a:endParaRPr kumimoji="1" lang="ja-JP" altLang="en-US" dirty="0"/>
          </a:p>
        </p:txBody>
      </p:sp>
      <p:sp>
        <p:nvSpPr>
          <p:cNvPr id="5" name="AutoShape 8"/>
          <p:cNvSpPr>
            <a:spLocks/>
          </p:cNvSpPr>
          <p:nvPr/>
        </p:nvSpPr>
        <p:spPr bwMode="auto">
          <a:xfrm>
            <a:off x="11518533" y="2307246"/>
            <a:ext cx="2544938" cy="5796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16141142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読み込みと書き込みのパフォーマンステスト</a:t>
            </a:r>
            <a:r>
              <a:rPr lang="en-US" altLang="ja-JP" dirty="0"/>
              <a:t> (5/6)</a:t>
            </a:r>
            <a:endParaRPr lang="ja-JP" altLang="en-US" dirty="0"/>
          </a:p>
        </p:txBody>
      </p:sp>
      <p:sp>
        <p:nvSpPr>
          <p:cNvPr id="9" name="テキスト ボックス 8">
            <a:extLst>
              <a:ext uri="{FF2B5EF4-FFF2-40B4-BE49-F238E27FC236}">
                <a16:creationId xmlns:a16="http://schemas.microsoft.com/office/drawing/2014/main" id="{F9C54768-9307-3C4F-9C15-EBAC42CF3952}"/>
              </a:ext>
            </a:extLst>
          </p:cNvPr>
          <p:cNvSpPr txBox="1"/>
          <p:nvPr/>
        </p:nvSpPr>
        <p:spPr>
          <a:xfrm>
            <a:off x="548639" y="1054899"/>
            <a:ext cx="8326318" cy="538609"/>
          </a:xfrm>
          <a:prstGeom prst="rect">
            <a:avLst/>
          </a:prstGeom>
          <a:noFill/>
        </p:spPr>
        <p:txBody>
          <a:bodyPr wrap="none" rtlCol="0">
            <a:spAutoFit/>
          </a:bodyPr>
          <a:lstStyle/>
          <a:p>
            <a:pPr algn="l"/>
            <a:r>
              <a:rPr kumimoji="1" lang="ja-JP" altLang="en-US"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ベンチマークツールで書き込みのテストをします</a:t>
            </a:r>
          </a:p>
        </p:txBody>
      </p:sp>
      <p:sp>
        <p:nvSpPr>
          <p:cNvPr id="12" name="テキスト ボックス 11">
            <a:extLst>
              <a:ext uri="{FF2B5EF4-FFF2-40B4-BE49-F238E27FC236}">
                <a16:creationId xmlns:a16="http://schemas.microsoft.com/office/drawing/2014/main" id="{804795FA-383A-A942-B581-24EC8BCD5896}"/>
              </a:ext>
            </a:extLst>
          </p:cNvPr>
          <p:cNvSpPr txBox="1"/>
          <p:nvPr/>
        </p:nvSpPr>
        <p:spPr>
          <a:xfrm>
            <a:off x="662015" y="5651207"/>
            <a:ext cx="12056458" cy="538609"/>
          </a:xfrm>
          <a:prstGeom prst="rect">
            <a:avLst/>
          </a:prstGeom>
          <a:solidFill>
            <a:schemeClr val="tx1">
              <a:alpha val="70000"/>
            </a:schemeClr>
          </a:solidFill>
        </p:spPr>
        <p:txBody>
          <a:bodyPr wrap="square" rtlCol="0">
            <a:spAutoFit/>
          </a:bodyPr>
          <a:lstStyle/>
          <a:p>
            <a:pPr algn="l"/>
            <a:r>
              <a:rPr kumimoji="1" lang="ja-JP" altLang="en-US"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講師が共有したスクリプトをコピー＆ペーストして実行してください</a:t>
            </a:r>
            <a:endParaRPr kumimoji="1" lang="en-US" altLang="ja-JP"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 name="図 5">
            <a:extLst>
              <a:ext uri="{FF2B5EF4-FFF2-40B4-BE49-F238E27FC236}">
                <a16:creationId xmlns:a16="http://schemas.microsoft.com/office/drawing/2014/main" id="{3B68427F-CF16-8743-9431-A8CEED1232DA}"/>
              </a:ext>
            </a:extLst>
          </p:cNvPr>
          <p:cNvPicPr>
            <a:picLocks noChangeAspect="1"/>
          </p:cNvPicPr>
          <p:nvPr/>
        </p:nvPicPr>
        <p:blipFill>
          <a:blip r:embed="rId3"/>
          <a:stretch>
            <a:fillRect/>
          </a:stretch>
        </p:blipFill>
        <p:spPr>
          <a:xfrm>
            <a:off x="1085520" y="1565839"/>
            <a:ext cx="10274300" cy="2527300"/>
          </a:xfrm>
          <a:prstGeom prst="rect">
            <a:avLst/>
          </a:prstGeom>
        </p:spPr>
      </p:pic>
    </p:spTree>
    <p:extLst>
      <p:ext uri="{BB962C8B-B14F-4D97-AF65-F5344CB8AC3E}">
        <p14:creationId xmlns:p14="http://schemas.microsoft.com/office/powerpoint/2010/main" val="16731310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読み込みと書き込みのパフォーマンステスト</a:t>
            </a:r>
            <a:r>
              <a:rPr lang="en-US" altLang="ja-JP" dirty="0"/>
              <a:t> (6/6)</a:t>
            </a:r>
            <a:endParaRPr lang="ja-JP" altLang="en-US" dirty="0"/>
          </a:p>
        </p:txBody>
      </p:sp>
      <p:sp>
        <p:nvSpPr>
          <p:cNvPr id="4" name="テキスト プレースホルダー 3">
            <a:extLst>
              <a:ext uri="{FF2B5EF4-FFF2-40B4-BE49-F238E27FC236}">
                <a16:creationId xmlns:a16="http://schemas.microsoft.com/office/drawing/2014/main" id="{0D7DE28D-1831-1E41-8CA0-F43FE17749C5}"/>
              </a:ext>
            </a:extLst>
          </p:cNvPr>
          <p:cNvSpPr>
            <a:spLocks noGrp="1"/>
          </p:cNvSpPr>
          <p:nvPr>
            <p:ph type="body" sz="quarter" idx="10"/>
          </p:nvPr>
        </p:nvSpPr>
        <p:spPr/>
        <p:txBody>
          <a:bodyPr/>
          <a:lstStyle/>
          <a:p>
            <a:pPr marL="457200" indent="-457200">
              <a:buFont typeface="Arial" panose="020B0604020202020204" pitchFamily="34" charset="0"/>
              <a:buChar char="•"/>
            </a:pPr>
            <a:r>
              <a:rPr lang="ja-JP" altLang="en-US"/>
              <a:t>結果を確認してみましょう。</a:t>
            </a:r>
            <a:endParaRPr lang="en-US" altLang="ja-JP"/>
          </a:p>
          <a:p>
            <a:pPr marL="457200" indent="-457200">
              <a:buFont typeface="Arial" panose="020B0604020202020204" pitchFamily="34" charset="0"/>
              <a:buChar char="•"/>
            </a:pPr>
            <a:r>
              <a:rPr lang="ja-JP" altLang="en-US"/>
              <a:t>スループットのキャパシティを変更してもう１度テストしてみましょう</a:t>
            </a:r>
            <a:endParaRPr lang="en-US" altLang="ja-JP"/>
          </a:p>
        </p:txBody>
      </p:sp>
      <p:sp>
        <p:nvSpPr>
          <p:cNvPr id="5" name="テキスト プレースホルダー 4">
            <a:extLst>
              <a:ext uri="{FF2B5EF4-FFF2-40B4-BE49-F238E27FC236}">
                <a16:creationId xmlns:a16="http://schemas.microsoft.com/office/drawing/2014/main" id="{B7067095-3187-BA46-810D-46B58DE04567}"/>
              </a:ext>
            </a:extLst>
          </p:cNvPr>
          <p:cNvSpPr>
            <a:spLocks noGrp="1"/>
          </p:cNvSpPr>
          <p:nvPr>
            <p:ph type="body" sz="quarter" idx="11"/>
          </p:nvPr>
        </p:nvSpPr>
        <p:spPr/>
        <p:txBody>
          <a:bodyPr/>
          <a:lstStyle/>
          <a:p>
            <a:endParaRPr lang="ja-JP" altLang="en-US"/>
          </a:p>
        </p:txBody>
      </p:sp>
      <p:sp>
        <p:nvSpPr>
          <p:cNvPr id="9" name="テキスト ボックス 8">
            <a:extLst>
              <a:ext uri="{FF2B5EF4-FFF2-40B4-BE49-F238E27FC236}">
                <a16:creationId xmlns:a16="http://schemas.microsoft.com/office/drawing/2014/main" id="{F9C54768-9307-3C4F-9C15-EBAC42CF3952}"/>
              </a:ext>
            </a:extLst>
          </p:cNvPr>
          <p:cNvSpPr txBox="1"/>
          <p:nvPr/>
        </p:nvSpPr>
        <p:spPr>
          <a:xfrm>
            <a:off x="548639" y="1054899"/>
            <a:ext cx="8326318" cy="538609"/>
          </a:xfrm>
          <a:prstGeom prst="rect">
            <a:avLst/>
          </a:prstGeom>
          <a:noFill/>
        </p:spPr>
        <p:txBody>
          <a:bodyPr wrap="none" rtlCol="0">
            <a:spAutoFit/>
          </a:bodyPr>
          <a:lstStyle/>
          <a:p>
            <a:r>
              <a:rPr kumimoji="1" lang="ja-JP" altLang="en-US" sz="29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ベンチマークツールで書き込みのテストをします</a:t>
            </a:r>
          </a:p>
        </p:txBody>
      </p:sp>
      <p:pic>
        <p:nvPicPr>
          <p:cNvPr id="3" name="図 2">
            <a:extLst>
              <a:ext uri="{FF2B5EF4-FFF2-40B4-BE49-F238E27FC236}">
                <a16:creationId xmlns:a16="http://schemas.microsoft.com/office/drawing/2014/main" id="{3041D754-F4AB-0241-9BF4-1477598EBECE}"/>
              </a:ext>
            </a:extLst>
          </p:cNvPr>
          <p:cNvPicPr>
            <a:picLocks noChangeAspect="1"/>
          </p:cNvPicPr>
          <p:nvPr/>
        </p:nvPicPr>
        <p:blipFill rotWithShape="1">
          <a:blip r:embed="rId3"/>
          <a:srcRect t="36363"/>
          <a:stretch/>
        </p:blipFill>
        <p:spPr>
          <a:xfrm>
            <a:off x="7062815" y="1645920"/>
            <a:ext cx="6923209" cy="5237018"/>
          </a:xfrm>
          <a:prstGeom prst="rect">
            <a:avLst/>
          </a:prstGeom>
        </p:spPr>
      </p:pic>
    </p:spTree>
    <p:extLst>
      <p:ext uri="{BB962C8B-B14F-4D97-AF65-F5344CB8AC3E}">
        <p14:creationId xmlns:p14="http://schemas.microsoft.com/office/powerpoint/2010/main" val="18874940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83">
            <a:extLst>
              <a:ext uri="{FF2B5EF4-FFF2-40B4-BE49-F238E27FC236}">
                <a16:creationId xmlns:a16="http://schemas.microsoft.com/office/drawing/2014/main" id="{7B0C44C1-63D8-0C4F-82AF-7AB1CA6967D0}"/>
              </a:ext>
            </a:extLst>
          </p:cNvPr>
          <p:cNvSpPr>
            <a:spLocks noGrp="1"/>
          </p:cNvSpPr>
          <p:nvPr>
            <p:ph type="title"/>
          </p:nvPr>
        </p:nvSpPr>
        <p:spPr>
          <a:xfrm>
            <a:off x="288175" y="297055"/>
            <a:ext cx="14162526" cy="1079598"/>
          </a:xfrm>
        </p:spPr>
        <p:txBody>
          <a:bodyPr/>
          <a:lstStyle/>
          <a:p>
            <a:r>
              <a:rPr lang="en-US" altLang="ja-JP" sz="3600" dirty="0" smtClean="0"/>
              <a:t>FSx</a:t>
            </a:r>
            <a:r>
              <a:rPr lang="ja-JP" altLang="en-US" sz="3600" dirty="0" smtClean="0"/>
              <a:t> </a:t>
            </a:r>
            <a:r>
              <a:rPr lang="en-US" altLang="ja-JP" sz="3600" dirty="0"/>
              <a:t>for</a:t>
            </a:r>
            <a:r>
              <a:rPr lang="ja-JP" altLang="en-US" sz="3600" dirty="0"/>
              <a:t> </a:t>
            </a:r>
            <a:r>
              <a:rPr lang="en-US" altLang="ja-JP" sz="3600" dirty="0"/>
              <a:t>Windows + </a:t>
            </a:r>
            <a:r>
              <a:rPr lang="en-US" altLang="ja-JP" sz="3600" dirty="0" err="1"/>
              <a:t>DataSync</a:t>
            </a:r>
            <a:r>
              <a:rPr lang="ja-JP" altLang="en-US" sz="3600" dirty="0"/>
              <a:t>による</a:t>
            </a:r>
            <a:r>
              <a:rPr lang="en-US" altLang="ja-JP" sz="3600" dirty="0"/>
              <a:t>DR</a:t>
            </a:r>
            <a:r>
              <a:rPr lang="ja-JP" altLang="en-US" sz="3600" dirty="0"/>
              <a:t>ストレージの構築</a:t>
            </a:r>
            <a:r>
              <a:rPr lang="en-US" altLang="ja-JP" sz="3600" dirty="0"/>
              <a:t/>
            </a:r>
            <a:br>
              <a:rPr lang="en-US" altLang="ja-JP" sz="3600" dirty="0"/>
            </a:br>
            <a:r>
              <a:rPr lang="en-US" altLang="ja-JP" dirty="0"/>
              <a:t/>
            </a:r>
            <a:br>
              <a:rPr lang="en-US" altLang="ja-JP" dirty="0"/>
            </a:br>
            <a:r>
              <a:rPr lang="ja-JP" altLang="en-US" dirty="0"/>
              <a:t>通常時</a:t>
            </a:r>
            <a:endParaRPr lang="en-US" dirty="0"/>
          </a:p>
        </p:txBody>
      </p:sp>
      <p:sp>
        <p:nvSpPr>
          <p:cNvPr id="9" name="Rectangle 8">
            <a:extLst>
              <a:ext uri="{FF2B5EF4-FFF2-40B4-BE49-F238E27FC236}">
                <a16:creationId xmlns:a16="http://schemas.microsoft.com/office/drawing/2014/main" id="{BBDC43EF-D9F4-5F48-ADB8-3C8CF005143C}"/>
              </a:ext>
            </a:extLst>
          </p:cNvPr>
          <p:cNvSpPr/>
          <p:nvPr/>
        </p:nvSpPr>
        <p:spPr>
          <a:xfrm>
            <a:off x="569867" y="2669568"/>
            <a:ext cx="5449877" cy="3147267"/>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658368" tIns="109728" rIns="109728" bIns="109728" numCol="1" spcCol="0" rtlCol="0" fromWordArt="0" anchor="t" anchorCtr="0" forceAA="0" compatLnSpc="1">
            <a:prstTxWarp prst="textNoShape">
              <a:avLst/>
            </a:prstTxWarp>
            <a:noAutofit/>
          </a:bodyPr>
          <a:lstStyle/>
          <a:p>
            <a:pPr marL="0" marR="0" lvl="0" indent="0" algn="l" defTabSz="731491" rtl="0" eaLnBrk="1" fontAlgn="auto" latinLnBrk="0" hangingPunct="1">
              <a:lnSpc>
                <a:spcPct val="100000"/>
              </a:lnSpc>
              <a:spcBef>
                <a:spcPts val="0"/>
              </a:spcBef>
              <a:spcAft>
                <a:spcPts val="0"/>
              </a:spcAft>
              <a:buClrTx/>
              <a:buSzTx/>
              <a:buFontTx/>
              <a:buNone/>
              <a:tabLst/>
              <a:defRPr/>
            </a:pPr>
            <a:r>
              <a:rPr kumimoji="0" lang="ja-JP" altLang="en-US" sz="1680" b="0" i="0" u="none" strike="noStrike" kern="1200" cap="none" spc="0" normalizeH="0" baseline="0" noProof="0" dirty="0">
                <a:ln>
                  <a:noFill/>
                </a:ln>
                <a:solidFill>
                  <a:srgbClr val="002D43"/>
                </a:solidFill>
                <a:effectLst/>
                <a:uLnTx/>
                <a:uFillTx/>
                <a:latin typeface="Amazon Ember"/>
                <a:ea typeface="Amazon Ember" panose="020B0603020204020204" pitchFamily="34" charset="0"/>
                <a:cs typeface="Amazon Ember" panose="020B0603020204020204" pitchFamily="34" charset="0"/>
              </a:rPr>
              <a:t>オンプレミス</a:t>
            </a:r>
            <a:endParaRPr kumimoji="0" lang="en-US" sz="1680" b="0" i="0" u="none" strike="noStrike" kern="1200" cap="none" spc="0" normalizeH="0" baseline="0" noProof="0" dirty="0">
              <a:ln>
                <a:noFill/>
              </a:ln>
              <a:solidFill>
                <a:srgbClr val="002D43"/>
              </a:solidFill>
              <a:effectLst/>
              <a:uLnTx/>
              <a:uFillTx/>
              <a:latin typeface="Amazon Ember"/>
              <a:ea typeface="Amazon Ember" panose="020B0603020204020204" pitchFamily="34" charset="0"/>
              <a:cs typeface="Amazon Ember" panose="020B0603020204020204" pitchFamily="34" charset="0"/>
            </a:endParaRPr>
          </a:p>
        </p:txBody>
      </p:sp>
      <p:sp>
        <p:nvSpPr>
          <p:cNvPr id="24" name="Rectangle 23">
            <a:extLst>
              <a:ext uri="{FF2B5EF4-FFF2-40B4-BE49-F238E27FC236}">
                <a16:creationId xmlns:a16="http://schemas.microsoft.com/office/drawing/2014/main" id="{13DD3F08-FEE0-EC4B-B92B-392FBA9A90D6}"/>
              </a:ext>
            </a:extLst>
          </p:cNvPr>
          <p:cNvSpPr/>
          <p:nvPr/>
        </p:nvSpPr>
        <p:spPr>
          <a:xfrm>
            <a:off x="7581839" y="2669568"/>
            <a:ext cx="6868862" cy="3147267"/>
          </a:xfrm>
          <a:prstGeom prst="rect">
            <a:avLst/>
          </a:prstGeom>
          <a:noFill/>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658368" tIns="109728" rIns="109728" bIns="109728" numCol="1" spcCol="0" rtlCol="0" fromWordArt="0" anchor="t" anchorCtr="0" forceAA="0" compatLnSpc="1">
            <a:prstTxWarp prst="textNoShape">
              <a:avLst/>
            </a:prstTxWarp>
            <a:noAutofit/>
          </a:bodyPr>
          <a:lstStyle/>
          <a:p>
            <a:pPr marL="0" marR="0" lvl="0" indent="0" algn="l" defTabSz="731491" rtl="0" eaLnBrk="1" fontAlgn="auto" latinLnBrk="0" hangingPunct="1">
              <a:lnSpc>
                <a:spcPct val="100000"/>
              </a:lnSpc>
              <a:spcBef>
                <a:spcPts val="0"/>
              </a:spcBef>
              <a:spcAft>
                <a:spcPts val="0"/>
              </a:spcAft>
              <a:buClrTx/>
              <a:buSzTx/>
              <a:buFontTx/>
              <a:buNone/>
              <a:tabLst/>
              <a:defRPr/>
            </a:pPr>
            <a:r>
              <a:rPr kumimoji="0" lang="en-US" sz="1680" b="0" i="0" u="none" strike="noStrike" kern="1200" cap="none" spc="0" normalizeH="0" baseline="0" noProof="0" dirty="0">
                <a:ln>
                  <a:noFill/>
                </a:ln>
                <a:solidFill>
                  <a:srgbClr val="002D43"/>
                </a:solidFill>
                <a:effectLst/>
                <a:uLnTx/>
                <a:uFillTx/>
                <a:latin typeface="Amazon Ember"/>
                <a:ea typeface="Amazon Ember" panose="020B0603020204020204" pitchFamily="34" charset="0"/>
                <a:cs typeface="Amazon Ember" panose="020B0603020204020204" pitchFamily="34" charset="0"/>
              </a:rPr>
              <a:t>AWS </a:t>
            </a:r>
            <a:r>
              <a:rPr kumimoji="0" lang="ja-JP" altLang="en-US" sz="1680" b="0" i="0" u="none" strike="noStrike" kern="1200" cap="none" spc="0" normalizeH="0" baseline="0" noProof="0" dirty="0">
                <a:ln>
                  <a:noFill/>
                </a:ln>
                <a:solidFill>
                  <a:srgbClr val="002D43"/>
                </a:solidFill>
                <a:effectLst/>
                <a:uLnTx/>
                <a:uFillTx/>
                <a:latin typeface="Amazon Ember"/>
                <a:ea typeface="Amazon Ember" panose="020B0603020204020204" pitchFamily="34" charset="0"/>
                <a:cs typeface="Amazon Ember" panose="020B0603020204020204" pitchFamily="34" charset="0"/>
              </a:rPr>
              <a:t>リージョン</a:t>
            </a:r>
            <a:endParaRPr kumimoji="0" lang="en-US" sz="1680" b="0" i="0" u="none" strike="noStrike" kern="1200" cap="none" spc="0" normalizeH="0" baseline="0" noProof="0" dirty="0">
              <a:ln>
                <a:noFill/>
              </a:ln>
              <a:solidFill>
                <a:srgbClr val="002D43"/>
              </a:solidFill>
              <a:effectLst/>
              <a:uLnTx/>
              <a:uFillTx/>
              <a:latin typeface="Amazon Ember"/>
              <a:ea typeface="Amazon Ember" panose="020B0603020204020204" pitchFamily="34" charset="0"/>
              <a:cs typeface="Amazon Ember" panose="020B0603020204020204" pitchFamily="34" charset="0"/>
            </a:endParaRPr>
          </a:p>
        </p:txBody>
      </p:sp>
      <p:sp>
        <p:nvSpPr>
          <p:cNvPr id="44" name="TextBox 43">
            <a:extLst>
              <a:ext uri="{FF2B5EF4-FFF2-40B4-BE49-F238E27FC236}">
                <a16:creationId xmlns:a16="http://schemas.microsoft.com/office/drawing/2014/main" id="{457FD631-8AEB-2E4F-8AE1-7694493DED61}"/>
              </a:ext>
            </a:extLst>
          </p:cNvPr>
          <p:cNvSpPr txBox="1"/>
          <p:nvPr/>
        </p:nvSpPr>
        <p:spPr>
          <a:xfrm>
            <a:off x="8218798" y="4351432"/>
            <a:ext cx="1899851" cy="701731"/>
          </a:xfrm>
          <a:prstGeom prst="rect">
            <a:avLst/>
          </a:prstGeom>
          <a:noFill/>
          <a:ln>
            <a:noFill/>
          </a:ln>
        </p:spPr>
        <p:txBody>
          <a:bodyPr wrap="square" lIns="109728" tIns="54864" rIns="109728" bIns="54864" rtlCol="0">
            <a:spAutoFit/>
          </a:bodyPr>
          <a:lstStyle>
            <a:defPPr>
              <a:defRPr lang="en-US"/>
            </a:defPPr>
            <a:lvl1pPr algn="ctr">
              <a:defRPr sz="1000">
                <a:latin typeface="Helvetica Neue"/>
                <a:cs typeface="Helvetica Neue"/>
              </a:defRPr>
            </a:lvl1pPr>
          </a:lstStyle>
          <a:p>
            <a:pPr marL="0" marR="0" lvl="0" indent="0" algn="ctr" defTabSz="731491" rtl="0" eaLnBrk="1" fontAlgn="auto" latinLnBrk="0" hangingPunct="1">
              <a:lnSpc>
                <a:spcPct val="100000"/>
              </a:lnSpc>
              <a:spcBef>
                <a:spcPts val="0"/>
              </a:spcBef>
              <a:spcAft>
                <a:spcPts val="0"/>
              </a:spcAft>
              <a:buClrTx/>
              <a:buSzTx/>
              <a:buFontTx/>
              <a:buNone/>
              <a:tabLst/>
              <a:defRPr/>
            </a:pPr>
            <a:r>
              <a:rPr kumimoji="0" lang="en-US" sz="1920" b="0" i="0" u="none" strike="noStrike" kern="1200" cap="none" spc="0" normalizeH="0" baseline="0" noProof="0" dirty="0" err="1">
                <a:ln>
                  <a:noFill/>
                </a:ln>
                <a:solidFill>
                  <a:srgbClr val="002D43"/>
                </a:solidFill>
                <a:effectLst/>
                <a:uLnTx/>
                <a:uFillTx/>
                <a:latin typeface="Amazon Ember"/>
                <a:ea typeface="+mn-ea"/>
              </a:rPr>
              <a:t>DataSync</a:t>
            </a:r>
            <a:r>
              <a:rPr kumimoji="0" lang="en-US" sz="1920" b="0" i="0" u="none" strike="noStrike" kern="1200" cap="none" spc="0" normalizeH="0" baseline="0" noProof="0" dirty="0">
                <a:ln>
                  <a:noFill/>
                </a:ln>
                <a:solidFill>
                  <a:srgbClr val="002D43"/>
                </a:solidFill>
                <a:effectLst/>
                <a:uLnTx/>
                <a:uFillTx/>
                <a:latin typeface="Amazon Ember"/>
                <a:ea typeface="+mn-ea"/>
              </a:rPr>
              <a:t> Service</a:t>
            </a:r>
          </a:p>
        </p:txBody>
      </p:sp>
      <p:sp>
        <p:nvSpPr>
          <p:cNvPr id="45" name="TextBox 44">
            <a:extLst>
              <a:ext uri="{FF2B5EF4-FFF2-40B4-BE49-F238E27FC236}">
                <a16:creationId xmlns:a16="http://schemas.microsoft.com/office/drawing/2014/main" id="{EB7B3BB1-FABC-704C-AB56-48E32E85A672}"/>
              </a:ext>
            </a:extLst>
          </p:cNvPr>
          <p:cNvSpPr txBox="1"/>
          <p:nvPr/>
        </p:nvSpPr>
        <p:spPr>
          <a:xfrm>
            <a:off x="575924" y="4332282"/>
            <a:ext cx="2322645" cy="603242"/>
          </a:xfrm>
          <a:prstGeom prst="rect">
            <a:avLst/>
          </a:prstGeom>
          <a:noFill/>
          <a:ln>
            <a:noFill/>
          </a:ln>
        </p:spPr>
        <p:txBody>
          <a:bodyPr wrap="square" lIns="109728" tIns="54864" rIns="109728" bIns="54864" rtlCol="0">
            <a:spAutoFit/>
          </a:bodyPr>
          <a:lstStyle>
            <a:defPPr>
              <a:defRPr lang="en-US"/>
            </a:defPPr>
            <a:lvl1pPr algn="ctr">
              <a:defRPr sz="1600">
                <a:cs typeface="Helvetica Neue"/>
              </a:defRPr>
            </a:lvl1pPr>
          </a:lstStyle>
          <a:p>
            <a:pPr marL="0" marR="0" lvl="0" indent="0" algn="ctr" defTabSz="731491" rtl="0" eaLnBrk="1" fontAlgn="auto" latinLnBrk="0" hangingPunct="1">
              <a:lnSpc>
                <a:spcPct val="100000"/>
              </a:lnSpc>
              <a:spcBef>
                <a:spcPts val="0"/>
              </a:spcBef>
              <a:spcAft>
                <a:spcPts val="0"/>
              </a:spcAft>
              <a:buClrTx/>
              <a:buSzTx/>
              <a:buFontTx/>
              <a:buNone/>
              <a:tabLst/>
              <a:defRPr/>
            </a:pPr>
            <a:r>
              <a:rPr kumimoji="0" lang="en-US" altLang="ja-JP" sz="1600" b="0" i="0" u="none" strike="noStrike" kern="1200" cap="none" spc="0" normalizeH="0" baseline="0" noProof="0" dirty="0" err="1">
                <a:ln>
                  <a:noFill/>
                </a:ln>
                <a:solidFill>
                  <a:srgbClr val="002D43"/>
                </a:solidFill>
                <a:effectLst/>
                <a:uLnTx/>
                <a:uFillTx/>
                <a:latin typeface="Amazon Ember"/>
                <a:ea typeface="+mn-ea"/>
              </a:rPr>
              <a:t>Isilon</a:t>
            </a:r>
            <a:r>
              <a:rPr kumimoji="0" lang="ja-JP" altLang="en-US" sz="1600" b="0" i="0" u="none" strike="noStrike" kern="1200" cap="none" spc="0" normalizeH="0" baseline="0" noProof="0" dirty="0" err="1">
                <a:ln>
                  <a:noFill/>
                </a:ln>
                <a:solidFill>
                  <a:srgbClr val="002D43"/>
                </a:solidFill>
                <a:effectLst/>
                <a:uLnTx/>
                <a:uFillTx/>
                <a:latin typeface="Amazon Ember"/>
                <a:ea typeface="+mn-ea"/>
              </a:rPr>
              <a:t>、</a:t>
            </a:r>
            <a:r>
              <a:rPr kumimoji="0" lang="en-US" altLang="ja-JP" sz="1600" b="0" i="0" u="none" strike="noStrike" kern="1200" cap="none" spc="0" normalizeH="0" baseline="0" noProof="0" dirty="0">
                <a:ln>
                  <a:noFill/>
                </a:ln>
                <a:solidFill>
                  <a:srgbClr val="002D43"/>
                </a:solidFill>
                <a:effectLst/>
                <a:uLnTx/>
                <a:uFillTx/>
                <a:latin typeface="Amazon Ember"/>
                <a:ea typeface="+mn-ea"/>
              </a:rPr>
              <a:t>NetApp</a:t>
            </a:r>
            <a:r>
              <a:rPr kumimoji="0" lang="ja-JP" altLang="en-US" sz="1600" b="0" i="0" u="none" strike="noStrike" kern="1200" cap="none" spc="0" normalizeH="0" baseline="0" noProof="0" dirty="0" err="1">
                <a:ln>
                  <a:noFill/>
                </a:ln>
                <a:solidFill>
                  <a:srgbClr val="002D43"/>
                </a:solidFill>
                <a:effectLst/>
                <a:uLnTx/>
                <a:uFillTx/>
                <a:latin typeface="Amazon Ember"/>
                <a:ea typeface="+mn-ea"/>
              </a:rPr>
              <a:t>、</a:t>
            </a:r>
            <a:r>
              <a:rPr kumimoji="0" lang="en-US" altLang="ja-JP" sz="1600" b="0" i="0" u="none" strike="noStrike" kern="1200" cap="none" spc="0" normalizeH="0" baseline="0" noProof="0" dirty="0">
                <a:ln>
                  <a:noFill/>
                </a:ln>
                <a:solidFill>
                  <a:srgbClr val="002D43"/>
                </a:solidFill>
                <a:effectLst/>
                <a:uLnTx/>
                <a:uFillTx/>
                <a:latin typeface="Amazon Ember"/>
                <a:ea typeface="+mn-ea"/>
              </a:rPr>
              <a:t>Windows</a:t>
            </a:r>
            <a:r>
              <a:rPr kumimoji="0" lang="ja-JP" altLang="en-US" sz="1600" b="0" i="0" u="none" strike="noStrike" kern="1200" cap="none" spc="0" normalizeH="0" baseline="0" noProof="0" dirty="0">
                <a:ln>
                  <a:noFill/>
                </a:ln>
                <a:solidFill>
                  <a:srgbClr val="002D43"/>
                </a:solidFill>
                <a:effectLst/>
                <a:uLnTx/>
                <a:uFillTx/>
                <a:latin typeface="Amazon Ember"/>
                <a:ea typeface="+mn-ea"/>
              </a:rPr>
              <a:t> </a:t>
            </a:r>
            <a:r>
              <a:rPr kumimoji="0" lang="en-US" altLang="ja-JP" sz="1600" b="0" i="0" u="none" strike="noStrike" kern="1200" cap="none" spc="0" normalizeH="0" baseline="0" noProof="0" dirty="0">
                <a:ln>
                  <a:noFill/>
                </a:ln>
                <a:solidFill>
                  <a:srgbClr val="002D43"/>
                </a:solidFill>
                <a:effectLst/>
                <a:uLnTx/>
                <a:uFillTx/>
                <a:latin typeface="Amazon Ember"/>
                <a:ea typeface="+mn-ea"/>
              </a:rPr>
              <a:t>Server</a:t>
            </a:r>
          </a:p>
        </p:txBody>
      </p:sp>
      <p:sp>
        <p:nvSpPr>
          <p:cNvPr id="46" name="TextBox 45">
            <a:extLst>
              <a:ext uri="{FF2B5EF4-FFF2-40B4-BE49-F238E27FC236}">
                <a16:creationId xmlns:a16="http://schemas.microsoft.com/office/drawing/2014/main" id="{1DF1D93E-A613-4941-A356-D9A9EDE217E3}"/>
              </a:ext>
            </a:extLst>
          </p:cNvPr>
          <p:cNvSpPr txBox="1"/>
          <p:nvPr/>
        </p:nvSpPr>
        <p:spPr>
          <a:xfrm>
            <a:off x="3476125" y="4346088"/>
            <a:ext cx="2420226" cy="387798"/>
          </a:xfrm>
          <a:prstGeom prst="rect">
            <a:avLst/>
          </a:prstGeom>
          <a:noFill/>
          <a:ln>
            <a:noFill/>
          </a:ln>
        </p:spPr>
        <p:txBody>
          <a:bodyPr wrap="square" lIns="109728" tIns="54864" rIns="109728" bIns="54864" rtlCol="0">
            <a:spAutoFit/>
          </a:bodyPr>
          <a:lstStyle>
            <a:defPPr>
              <a:defRPr lang="en-US"/>
            </a:defPPr>
            <a:lvl1pPr algn="ctr">
              <a:defRPr sz="1600">
                <a:cs typeface="Helvetica Neue"/>
              </a:defRPr>
            </a:lvl1pPr>
          </a:lstStyle>
          <a:p>
            <a:pPr marL="0" marR="0" lvl="0" indent="0" algn="ctr" defTabSz="73149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a:ea typeface="+mn-ea"/>
              </a:rPr>
              <a:t>AWS </a:t>
            </a:r>
            <a:r>
              <a:rPr kumimoji="0" lang="en-US" sz="1800" b="0" i="0" u="none" strike="noStrike" kern="1200" cap="none" spc="0" normalizeH="0" baseline="0" noProof="0" dirty="0" err="1">
                <a:ln>
                  <a:noFill/>
                </a:ln>
                <a:solidFill>
                  <a:srgbClr val="FFFFFF"/>
                </a:solidFill>
                <a:effectLst/>
                <a:uLnTx/>
                <a:uFillTx/>
                <a:latin typeface="Amazon Ember"/>
                <a:ea typeface="+mn-ea"/>
              </a:rPr>
              <a:t>DataSync</a:t>
            </a:r>
            <a:r>
              <a:rPr kumimoji="0" lang="en-US" sz="1800" b="0" i="0" u="none" strike="noStrike" kern="1200" cap="none" spc="0" normalizeH="0" baseline="0" noProof="0" dirty="0">
                <a:ln>
                  <a:noFill/>
                </a:ln>
                <a:solidFill>
                  <a:srgbClr val="FFFFFF"/>
                </a:solidFill>
                <a:effectLst/>
                <a:uLnTx/>
                <a:uFillTx/>
                <a:latin typeface="Amazon Ember"/>
                <a:ea typeface="+mn-ea"/>
              </a:rPr>
              <a:t> agent</a:t>
            </a:r>
          </a:p>
        </p:txBody>
      </p:sp>
      <p:pic>
        <p:nvPicPr>
          <p:cNvPr id="47" name="Graphic 46">
            <a:extLst>
              <a:ext uri="{FF2B5EF4-FFF2-40B4-BE49-F238E27FC236}">
                <a16:creationId xmlns:a16="http://schemas.microsoft.com/office/drawing/2014/main" id="{0A4D6602-90BC-DC4A-B1CF-2CD281411773}"/>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4302190" y="3467419"/>
            <a:ext cx="768096" cy="768096"/>
          </a:xfrm>
          <a:prstGeom prst="rect">
            <a:avLst/>
          </a:prstGeom>
        </p:spPr>
      </p:pic>
      <p:grpSp>
        <p:nvGrpSpPr>
          <p:cNvPr id="48" name="Group 47">
            <a:extLst>
              <a:ext uri="{FF2B5EF4-FFF2-40B4-BE49-F238E27FC236}">
                <a16:creationId xmlns:a16="http://schemas.microsoft.com/office/drawing/2014/main" id="{D2830D75-6583-A040-A42D-4CEE55841121}"/>
              </a:ext>
            </a:extLst>
          </p:cNvPr>
          <p:cNvGrpSpPr>
            <a:grpSpLocks noChangeAspect="1"/>
          </p:cNvGrpSpPr>
          <p:nvPr/>
        </p:nvGrpSpPr>
        <p:grpSpPr>
          <a:xfrm>
            <a:off x="1282141" y="3410836"/>
            <a:ext cx="987361" cy="881262"/>
            <a:chOff x="-1171016" y="5240112"/>
            <a:chExt cx="545120" cy="486543"/>
          </a:xfrm>
        </p:grpSpPr>
        <p:sp>
          <p:nvSpPr>
            <p:cNvPr id="49" name="Freeform: Shape 91">
              <a:extLst>
                <a:ext uri="{FF2B5EF4-FFF2-40B4-BE49-F238E27FC236}">
                  <a16:creationId xmlns:a16="http://schemas.microsoft.com/office/drawing/2014/main" id="{FF6F61FA-EB8A-6549-859C-A45A5AEB5660}"/>
                </a:ext>
              </a:extLst>
            </p:cNvPr>
            <p:cNvSpPr/>
            <p:nvPr/>
          </p:nvSpPr>
          <p:spPr>
            <a:xfrm>
              <a:off x="-1025949" y="5300532"/>
              <a:ext cx="247820" cy="86898"/>
            </a:xfrm>
            <a:custGeom>
              <a:avLst/>
              <a:gdLst>
                <a:gd name="connsiteX0" fmla="*/ 245567 w 247820"/>
                <a:gd name="connsiteY0" fmla="*/ 46989 h 86898"/>
                <a:gd name="connsiteX1" fmla="*/ 125198 w 247820"/>
                <a:gd name="connsiteY1" fmla="*/ 84645 h 86898"/>
                <a:gd name="connsiteX2" fmla="*/ 4828 w 247820"/>
                <a:gd name="connsiteY2" fmla="*/ 46989 h 86898"/>
                <a:gd name="connsiteX3" fmla="*/ 125198 w 247820"/>
                <a:gd name="connsiteY3" fmla="*/ 4828 h 86898"/>
                <a:gd name="connsiteX4" fmla="*/ 245567 w 247820"/>
                <a:gd name="connsiteY4" fmla="*/ 46989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20" h="86898">
                  <a:moveTo>
                    <a:pt x="245567" y="46989"/>
                  </a:moveTo>
                  <a:cubicBezTo>
                    <a:pt x="245567" y="67587"/>
                    <a:pt x="194716" y="84645"/>
                    <a:pt x="125198" y="84645"/>
                  </a:cubicBezTo>
                  <a:cubicBezTo>
                    <a:pt x="55679" y="84645"/>
                    <a:pt x="4828" y="67909"/>
                    <a:pt x="4828" y="46989"/>
                  </a:cubicBezTo>
                  <a:cubicBezTo>
                    <a:pt x="4828" y="26069"/>
                    <a:pt x="55679" y="4828"/>
                    <a:pt x="125198" y="4828"/>
                  </a:cubicBezTo>
                  <a:cubicBezTo>
                    <a:pt x="194716" y="4828"/>
                    <a:pt x="245567" y="26391"/>
                    <a:pt x="245567" y="46989"/>
                  </a:cubicBez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50" name="Freeform: Shape 94">
              <a:extLst>
                <a:ext uri="{FF2B5EF4-FFF2-40B4-BE49-F238E27FC236}">
                  <a16:creationId xmlns:a16="http://schemas.microsoft.com/office/drawing/2014/main" id="{447A246E-31ED-D84C-9234-41C7043A950C}"/>
                </a:ext>
              </a:extLst>
            </p:cNvPr>
            <p:cNvSpPr/>
            <p:nvPr/>
          </p:nvSpPr>
          <p:spPr>
            <a:xfrm>
              <a:off x="-1026271" y="5417362"/>
              <a:ext cx="164141" cy="45058"/>
            </a:xfrm>
            <a:custGeom>
              <a:avLst/>
              <a:gdLst>
                <a:gd name="connsiteX0" fmla="*/ 4828 w 164140"/>
                <a:gd name="connsiteY0" fmla="*/ 4828 h 45058"/>
                <a:gd name="connsiteX1" fmla="*/ 125198 w 164140"/>
                <a:gd name="connsiteY1" fmla="*/ 42483 h 45058"/>
                <a:gd name="connsiteX2" fmla="*/ 159313 w 164140"/>
                <a:gd name="connsiteY2" fmla="*/ 42483 h 45058"/>
              </a:gdLst>
              <a:ahLst/>
              <a:cxnLst>
                <a:cxn ang="0">
                  <a:pos x="connsiteX0" y="connsiteY0"/>
                </a:cxn>
                <a:cxn ang="0">
                  <a:pos x="connsiteX1" y="connsiteY1"/>
                </a:cxn>
                <a:cxn ang="0">
                  <a:pos x="connsiteX2" y="connsiteY2"/>
                </a:cxn>
              </a:cxnLst>
              <a:rect l="l" t="t" r="r" b="b"/>
              <a:pathLst>
                <a:path w="164140" h="45058">
                  <a:moveTo>
                    <a:pt x="4828" y="4828"/>
                  </a:moveTo>
                  <a:cubicBezTo>
                    <a:pt x="4828" y="25426"/>
                    <a:pt x="55679" y="42483"/>
                    <a:pt x="125198" y="42483"/>
                  </a:cubicBezTo>
                  <a:lnTo>
                    <a:pt x="159313" y="42483"/>
                  </a:lnTo>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51" name="Freeform: Shape 101">
              <a:extLst>
                <a:ext uri="{FF2B5EF4-FFF2-40B4-BE49-F238E27FC236}">
                  <a16:creationId xmlns:a16="http://schemas.microsoft.com/office/drawing/2014/main" id="{FE622CB4-8065-2347-AB46-FD80330A9BB3}"/>
                </a:ext>
              </a:extLst>
            </p:cNvPr>
            <p:cNvSpPr/>
            <p:nvPr/>
          </p:nvSpPr>
          <p:spPr>
            <a:xfrm>
              <a:off x="-1025949" y="5491064"/>
              <a:ext cx="157704" cy="45058"/>
            </a:xfrm>
            <a:custGeom>
              <a:avLst/>
              <a:gdLst>
                <a:gd name="connsiteX0" fmla="*/ 154485 w 157703"/>
                <a:gd name="connsiteY0" fmla="*/ 42483 h 45058"/>
                <a:gd name="connsiteX1" fmla="*/ 4828 w 157703"/>
                <a:gd name="connsiteY1" fmla="*/ 4828 h 45058"/>
              </a:gdLst>
              <a:ahLst/>
              <a:cxnLst>
                <a:cxn ang="0">
                  <a:pos x="connsiteX0" y="connsiteY0"/>
                </a:cxn>
                <a:cxn ang="0">
                  <a:pos x="connsiteX1" y="connsiteY1"/>
                </a:cxn>
              </a:cxnLst>
              <a:rect l="l" t="t" r="r" b="b"/>
              <a:pathLst>
                <a:path w="157703" h="45058">
                  <a:moveTo>
                    <a:pt x="154485" y="42483"/>
                  </a:moveTo>
                  <a:cubicBezTo>
                    <a:pt x="79496" y="44093"/>
                    <a:pt x="4828" y="25748"/>
                    <a:pt x="4828" y="4828"/>
                  </a:cubicBezTo>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52" name="Freeform: Shape 102">
              <a:extLst>
                <a:ext uri="{FF2B5EF4-FFF2-40B4-BE49-F238E27FC236}">
                  <a16:creationId xmlns:a16="http://schemas.microsoft.com/office/drawing/2014/main" id="{2F87BF11-DA4C-5648-B912-C559C04410C7}"/>
                </a:ext>
              </a:extLst>
            </p:cNvPr>
            <p:cNvSpPr/>
            <p:nvPr/>
          </p:nvSpPr>
          <p:spPr>
            <a:xfrm>
              <a:off x="-1026271" y="5340441"/>
              <a:ext cx="9655" cy="228510"/>
            </a:xfrm>
            <a:custGeom>
              <a:avLst/>
              <a:gdLst>
                <a:gd name="connsiteX0" fmla="*/ 4828 w 9655"/>
                <a:gd name="connsiteY0" fmla="*/ 4828 h 228509"/>
                <a:gd name="connsiteX1" fmla="*/ 4828 w 9655"/>
                <a:gd name="connsiteY1" fmla="*/ 225291 h 228509"/>
              </a:gdLst>
              <a:ahLst/>
              <a:cxnLst>
                <a:cxn ang="0">
                  <a:pos x="connsiteX0" y="connsiteY0"/>
                </a:cxn>
                <a:cxn ang="0">
                  <a:pos x="connsiteX1" y="connsiteY1"/>
                </a:cxn>
              </a:cxnLst>
              <a:rect l="l" t="t" r="r" b="b"/>
              <a:pathLst>
                <a:path w="9655" h="228509">
                  <a:moveTo>
                    <a:pt x="4828" y="4828"/>
                  </a:moveTo>
                  <a:lnTo>
                    <a:pt x="4828" y="225291"/>
                  </a:lnTo>
                </a:path>
              </a:pathLst>
            </a:custGeom>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53" name="Freeform: Shape 104">
              <a:extLst>
                <a:ext uri="{FF2B5EF4-FFF2-40B4-BE49-F238E27FC236}">
                  <a16:creationId xmlns:a16="http://schemas.microsoft.com/office/drawing/2014/main" id="{539F990E-D3A1-0D44-82D5-79F3E8F48DB0}"/>
                </a:ext>
              </a:extLst>
            </p:cNvPr>
            <p:cNvSpPr/>
            <p:nvPr/>
          </p:nvSpPr>
          <p:spPr>
            <a:xfrm>
              <a:off x="-785209" y="5342694"/>
              <a:ext cx="9655" cy="61150"/>
            </a:xfrm>
            <a:custGeom>
              <a:avLst/>
              <a:gdLst>
                <a:gd name="connsiteX0" fmla="*/ 4828 w 9655"/>
                <a:gd name="connsiteY0" fmla="*/ 4828 h 61150"/>
                <a:gd name="connsiteX1" fmla="*/ 4828 w 9655"/>
                <a:gd name="connsiteY1" fmla="*/ 56645 h 61150"/>
              </a:gdLst>
              <a:ahLst/>
              <a:cxnLst>
                <a:cxn ang="0">
                  <a:pos x="connsiteX0" y="connsiteY0"/>
                </a:cxn>
                <a:cxn ang="0">
                  <a:pos x="connsiteX1" y="connsiteY1"/>
                </a:cxn>
              </a:cxnLst>
              <a:rect l="l" t="t" r="r" b="b"/>
              <a:pathLst>
                <a:path w="9655" h="61150">
                  <a:moveTo>
                    <a:pt x="4828" y="4828"/>
                  </a:moveTo>
                  <a:lnTo>
                    <a:pt x="4828" y="56645"/>
                  </a:lnTo>
                </a:path>
              </a:pathLst>
            </a:custGeom>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54" name="Freeform: Shape 105">
              <a:extLst>
                <a:ext uri="{FF2B5EF4-FFF2-40B4-BE49-F238E27FC236}">
                  <a16:creationId xmlns:a16="http://schemas.microsoft.com/office/drawing/2014/main" id="{5DF21196-B49C-7E4F-869C-11B4D123BDFA}"/>
                </a:ext>
              </a:extLst>
            </p:cNvPr>
            <p:cNvSpPr/>
            <p:nvPr/>
          </p:nvSpPr>
          <p:spPr>
            <a:xfrm>
              <a:off x="-1026271" y="5559939"/>
              <a:ext cx="154485" cy="45058"/>
            </a:xfrm>
            <a:custGeom>
              <a:avLst/>
              <a:gdLst>
                <a:gd name="connsiteX0" fmla="*/ 150945 w 154485"/>
                <a:gd name="connsiteY0" fmla="*/ 42483 h 45058"/>
                <a:gd name="connsiteX1" fmla="*/ 4828 w 154485"/>
                <a:gd name="connsiteY1" fmla="*/ 4828 h 45058"/>
              </a:gdLst>
              <a:ahLst/>
              <a:cxnLst>
                <a:cxn ang="0">
                  <a:pos x="connsiteX0" y="connsiteY0"/>
                </a:cxn>
                <a:cxn ang="0">
                  <a:pos x="connsiteX1" y="connsiteY1"/>
                </a:cxn>
              </a:cxnLst>
              <a:rect l="l" t="t" r="r" b="b"/>
              <a:pathLst>
                <a:path w="154485" h="45058">
                  <a:moveTo>
                    <a:pt x="150945" y="42483"/>
                  </a:moveTo>
                  <a:cubicBezTo>
                    <a:pt x="66300" y="47311"/>
                    <a:pt x="4828" y="25748"/>
                    <a:pt x="4828" y="4828"/>
                  </a:cubicBezTo>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55" name="Freeform: Shape 106">
              <a:extLst>
                <a:ext uri="{FF2B5EF4-FFF2-40B4-BE49-F238E27FC236}">
                  <a16:creationId xmlns:a16="http://schemas.microsoft.com/office/drawing/2014/main" id="{D21FF282-4A8B-9C48-9F15-5ABE38BEF786}"/>
                </a:ext>
              </a:extLst>
            </p:cNvPr>
            <p:cNvSpPr/>
            <p:nvPr/>
          </p:nvSpPr>
          <p:spPr>
            <a:xfrm>
              <a:off x="-844750" y="5417684"/>
              <a:ext cx="218854" cy="308971"/>
            </a:xfrm>
            <a:custGeom>
              <a:avLst/>
              <a:gdLst>
                <a:gd name="connsiteX0" fmla="*/ 4828 w 218854"/>
                <a:gd name="connsiteY0" fmla="*/ 297062 h 308970"/>
                <a:gd name="connsiteX1" fmla="*/ 4828 w 218854"/>
                <a:gd name="connsiteY1" fmla="*/ 12874 h 308970"/>
                <a:gd name="connsiteX2" fmla="*/ 12874 w 218854"/>
                <a:gd name="connsiteY2" fmla="*/ 4828 h 308970"/>
                <a:gd name="connsiteX3" fmla="*/ 144186 w 218854"/>
                <a:gd name="connsiteY3" fmla="*/ 4828 h 308970"/>
                <a:gd name="connsiteX4" fmla="*/ 214027 w 218854"/>
                <a:gd name="connsiteY4" fmla="*/ 74668 h 308970"/>
                <a:gd name="connsiteX5" fmla="*/ 214027 w 218854"/>
                <a:gd name="connsiteY5" fmla="*/ 297062 h 308970"/>
                <a:gd name="connsiteX6" fmla="*/ 205980 w 218854"/>
                <a:gd name="connsiteY6" fmla="*/ 305109 h 308970"/>
                <a:gd name="connsiteX7" fmla="*/ 13196 w 218854"/>
                <a:gd name="connsiteY7" fmla="*/ 305109 h 308970"/>
                <a:gd name="connsiteX8" fmla="*/ 4828 w 218854"/>
                <a:gd name="connsiteY8" fmla="*/ 297062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54" h="308970">
                  <a:moveTo>
                    <a:pt x="4828" y="297062"/>
                  </a:moveTo>
                  <a:lnTo>
                    <a:pt x="4828" y="12874"/>
                  </a:lnTo>
                  <a:cubicBezTo>
                    <a:pt x="4828" y="8368"/>
                    <a:pt x="8368" y="4828"/>
                    <a:pt x="12874" y="4828"/>
                  </a:cubicBezTo>
                  <a:lnTo>
                    <a:pt x="144186" y="4828"/>
                  </a:lnTo>
                  <a:lnTo>
                    <a:pt x="214027" y="74668"/>
                  </a:lnTo>
                  <a:lnTo>
                    <a:pt x="214027" y="297062"/>
                  </a:lnTo>
                  <a:cubicBezTo>
                    <a:pt x="214027" y="301568"/>
                    <a:pt x="210486" y="305109"/>
                    <a:pt x="205980" y="305109"/>
                  </a:cubicBezTo>
                  <a:lnTo>
                    <a:pt x="13196" y="305109"/>
                  </a:lnTo>
                  <a:cubicBezTo>
                    <a:pt x="8368" y="305109"/>
                    <a:pt x="4828" y="301568"/>
                    <a:pt x="4828" y="297062"/>
                  </a:cubicBez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56" name="Freeform: Shape 107">
              <a:extLst>
                <a:ext uri="{FF2B5EF4-FFF2-40B4-BE49-F238E27FC236}">
                  <a16:creationId xmlns:a16="http://schemas.microsoft.com/office/drawing/2014/main" id="{9770DFE4-3855-6F4F-9B7C-6AE7D63C485B}"/>
                </a:ext>
              </a:extLst>
            </p:cNvPr>
            <p:cNvSpPr/>
            <p:nvPr/>
          </p:nvSpPr>
          <p:spPr>
            <a:xfrm>
              <a:off x="-705392" y="5417684"/>
              <a:ext cx="77243" cy="77243"/>
            </a:xfrm>
            <a:custGeom>
              <a:avLst/>
              <a:gdLst>
                <a:gd name="connsiteX0" fmla="*/ 4828 w 77242"/>
                <a:gd name="connsiteY0" fmla="*/ 74668 h 77242"/>
                <a:gd name="connsiteX1" fmla="*/ 74668 w 77242"/>
                <a:gd name="connsiteY1" fmla="*/ 74668 h 77242"/>
                <a:gd name="connsiteX2" fmla="*/ 4828 w 77242"/>
                <a:gd name="connsiteY2" fmla="*/ 4828 h 77242"/>
              </a:gdLst>
              <a:ahLst/>
              <a:cxnLst>
                <a:cxn ang="0">
                  <a:pos x="connsiteX0" y="connsiteY0"/>
                </a:cxn>
                <a:cxn ang="0">
                  <a:pos x="connsiteX1" y="connsiteY1"/>
                </a:cxn>
                <a:cxn ang="0">
                  <a:pos x="connsiteX2" y="connsiteY2"/>
                </a:cxn>
              </a:cxnLst>
              <a:rect l="l" t="t" r="r" b="b"/>
              <a:pathLst>
                <a:path w="77242" h="77242">
                  <a:moveTo>
                    <a:pt x="4828" y="74668"/>
                  </a:moveTo>
                  <a:lnTo>
                    <a:pt x="74668" y="74668"/>
                  </a:lnTo>
                  <a:lnTo>
                    <a:pt x="4828" y="4828"/>
                  </a:ln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57" name="Freeform: Shape 108">
              <a:extLst>
                <a:ext uri="{FF2B5EF4-FFF2-40B4-BE49-F238E27FC236}">
                  <a16:creationId xmlns:a16="http://schemas.microsoft.com/office/drawing/2014/main" id="{DB178710-EDDA-0143-BD88-F895D859999B}"/>
                </a:ext>
              </a:extLst>
            </p:cNvPr>
            <p:cNvSpPr/>
            <p:nvPr/>
          </p:nvSpPr>
          <p:spPr>
            <a:xfrm>
              <a:off x="-813853" y="5543847"/>
              <a:ext cx="154485" cy="9655"/>
            </a:xfrm>
            <a:custGeom>
              <a:avLst/>
              <a:gdLst>
                <a:gd name="connsiteX0" fmla="*/ 4828 w 154485"/>
                <a:gd name="connsiteY0" fmla="*/ 4828 h 9655"/>
                <a:gd name="connsiteX1" fmla="*/ 152554 w 154485"/>
                <a:gd name="connsiteY1" fmla="*/ 4828 h 9655"/>
              </a:gdLst>
              <a:ahLst/>
              <a:cxnLst>
                <a:cxn ang="0">
                  <a:pos x="connsiteX0" y="connsiteY0"/>
                </a:cxn>
                <a:cxn ang="0">
                  <a:pos x="connsiteX1" y="connsiteY1"/>
                </a:cxn>
              </a:cxnLst>
              <a:rect l="l" t="t" r="r" b="b"/>
              <a:pathLst>
                <a:path w="154485" h="9655">
                  <a:moveTo>
                    <a:pt x="4828" y="4828"/>
                  </a:moveTo>
                  <a:lnTo>
                    <a:pt x="152554" y="4828"/>
                  </a:lnTo>
                </a:path>
              </a:pathLst>
            </a:custGeom>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58" name="Freeform: Shape 109">
              <a:extLst>
                <a:ext uri="{FF2B5EF4-FFF2-40B4-BE49-F238E27FC236}">
                  <a16:creationId xmlns:a16="http://schemas.microsoft.com/office/drawing/2014/main" id="{C5B8E87A-D761-7741-98E5-AE77E485F1DA}"/>
                </a:ext>
              </a:extLst>
            </p:cNvPr>
            <p:cNvSpPr/>
            <p:nvPr/>
          </p:nvSpPr>
          <p:spPr>
            <a:xfrm>
              <a:off x="-813853" y="5584721"/>
              <a:ext cx="154485" cy="9655"/>
            </a:xfrm>
            <a:custGeom>
              <a:avLst/>
              <a:gdLst>
                <a:gd name="connsiteX0" fmla="*/ 4828 w 154485"/>
                <a:gd name="connsiteY0" fmla="*/ 4828 h 9655"/>
                <a:gd name="connsiteX1" fmla="*/ 152554 w 154485"/>
                <a:gd name="connsiteY1" fmla="*/ 4828 h 9655"/>
              </a:gdLst>
              <a:ahLst/>
              <a:cxnLst>
                <a:cxn ang="0">
                  <a:pos x="connsiteX0" y="connsiteY0"/>
                </a:cxn>
                <a:cxn ang="0">
                  <a:pos x="connsiteX1" y="connsiteY1"/>
                </a:cxn>
              </a:cxnLst>
              <a:rect l="l" t="t" r="r" b="b"/>
              <a:pathLst>
                <a:path w="154485" h="9655">
                  <a:moveTo>
                    <a:pt x="4828" y="4828"/>
                  </a:moveTo>
                  <a:lnTo>
                    <a:pt x="152554" y="4828"/>
                  </a:lnTo>
                </a:path>
              </a:pathLst>
            </a:custGeom>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59" name="Freeform: Shape 110">
              <a:extLst>
                <a:ext uri="{FF2B5EF4-FFF2-40B4-BE49-F238E27FC236}">
                  <a16:creationId xmlns:a16="http://schemas.microsoft.com/office/drawing/2014/main" id="{3663E9CD-79D0-9445-94E8-145A7769B255}"/>
                </a:ext>
              </a:extLst>
            </p:cNvPr>
            <p:cNvSpPr/>
            <p:nvPr/>
          </p:nvSpPr>
          <p:spPr>
            <a:xfrm>
              <a:off x="-813853" y="5625917"/>
              <a:ext cx="151267" cy="9655"/>
            </a:xfrm>
            <a:custGeom>
              <a:avLst/>
              <a:gdLst>
                <a:gd name="connsiteX0" fmla="*/ 4828 w 151266"/>
                <a:gd name="connsiteY0" fmla="*/ 4828 h 9655"/>
                <a:gd name="connsiteX1" fmla="*/ 148692 w 151266"/>
                <a:gd name="connsiteY1" fmla="*/ 4828 h 9655"/>
              </a:gdLst>
              <a:ahLst/>
              <a:cxnLst>
                <a:cxn ang="0">
                  <a:pos x="connsiteX0" y="connsiteY0"/>
                </a:cxn>
                <a:cxn ang="0">
                  <a:pos x="connsiteX1" y="connsiteY1"/>
                </a:cxn>
              </a:cxnLst>
              <a:rect l="l" t="t" r="r" b="b"/>
              <a:pathLst>
                <a:path w="151266" h="9655">
                  <a:moveTo>
                    <a:pt x="4828" y="4828"/>
                  </a:moveTo>
                  <a:lnTo>
                    <a:pt x="148692" y="4828"/>
                  </a:lnTo>
                </a:path>
              </a:pathLst>
            </a:custGeom>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60" name="Freeform: Shape 111">
              <a:extLst>
                <a:ext uri="{FF2B5EF4-FFF2-40B4-BE49-F238E27FC236}">
                  <a16:creationId xmlns:a16="http://schemas.microsoft.com/office/drawing/2014/main" id="{60B38D21-A935-C547-A0E2-8707EE4054D5}"/>
                </a:ext>
              </a:extLst>
            </p:cNvPr>
            <p:cNvSpPr/>
            <p:nvPr/>
          </p:nvSpPr>
          <p:spPr>
            <a:xfrm>
              <a:off x="-813853" y="5666791"/>
              <a:ext cx="57932" cy="9655"/>
            </a:xfrm>
            <a:custGeom>
              <a:avLst/>
              <a:gdLst>
                <a:gd name="connsiteX0" fmla="*/ 4828 w 57932"/>
                <a:gd name="connsiteY0" fmla="*/ 4828 h 9655"/>
                <a:gd name="connsiteX1" fmla="*/ 55357 w 57932"/>
                <a:gd name="connsiteY1" fmla="*/ 4828 h 9655"/>
              </a:gdLst>
              <a:ahLst/>
              <a:cxnLst>
                <a:cxn ang="0">
                  <a:pos x="connsiteX0" y="connsiteY0"/>
                </a:cxn>
                <a:cxn ang="0">
                  <a:pos x="connsiteX1" y="connsiteY1"/>
                </a:cxn>
              </a:cxnLst>
              <a:rect l="l" t="t" r="r" b="b"/>
              <a:pathLst>
                <a:path w="57932" h="9655">
                  <a:moveTo>
                    <a:pt x="4828" y="4828"/>
                  </a:moveTo>
                  <a:lnTo>
                    <a:pt x="55357" y="4828"/>
                  </a:lnTo>
                </a:path>
              </a:pathLst>
            </a:custGeom>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61" name="Freeform: Shape 112">
              <a:extLst>
                <a:ext uri="{FF2B5EF4-FFF2-40B4-BE49-F238E27FC236}">
                  <a16:creationId xmlns:a16="http://schemas.microsoft.com/office/drawing/2014/main" id="{D2730D86-2242-A24C-A50F-514FABB3CBCB}"/>
                </a:ext>
              </a:extLst>
            </p:cNvPr>
            <p:cNvSpPr/>
            <p:nvPr/>
          </p:nvSpPr>
          <p:spPr>
            <a:xfrm>
              <a:off x="-813853" y="5502972"/>
              <a:ext cx="90116" cy="9655"/>
            </a:xfrm>
            <a:custGeom>
              <a:avLst/>
              <a:gdLst>
                <a:gd name="connsiteX0" fmla="*/ 4828 w 90116"/>
                <a:gd name="connsiteY0" fmla="*/ 4828 h 9655"/>
                <a:gd name="connsiteX1" fmla="*/ 88185 w 90116"/>
                <a:gd name="connsiteY1" fmla="*/ 4828 h 9655"/>
              </a:gdLst>
              <a:ahLst/>
              <a:cxnLst>
                <a:cxn ang="0">
                  <a:pos x="connsiteX0" y="connsiteY0"/>
                </a:cxn>
                <a:cxn ang="0">
                  <a:pos x="connsiteX1" y="connsiteY1"/>
                </a:cxn>
              </a:cxnLst>
              <a:rect l="l" t="t" r="r" b="b"/>
              <a:pathLst>
                <a:path w="90116" h="9655">
                  <a:moveTo>
                    <a:pt x="4828" y="4828"/>
                  </a:moveTo>
                  <a:lnTo>
                    <a:pt x="88185" y="4828"/>
                  </a:lnTo>
                </a:path>
              </a:pathLst>
            </a:custGeom>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62" name="Freeform: Shape 113">
              <a:extLst>
                <a:ext uri="{FF2B5EF4-FFF2-40B4-BE49-F238E27FC236}">
                  <a16:creationId xmlns:a16="http://schemas.microsoft.com/office/drawing/2014/main" id="{FF59F768-345D-9348-A62F-DF9965528FDC}"/>
                </a:ext>
              </a:extLst>
            </p:cNvPr>
            <p:cNvSpPr/>
            <p:nvPr/>
          </p:nvSpPr>
          <p:spPr>
            <a:xfrm>
              <a:off x="-1104039" y="5292934"/>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63" name="Freeform: Shape 114">
              <a:extLst>
                <a:ext uri="{FF2B5EF4-FFF2-40B4-BE49-F238E27FC236}">
                  <a16:creationId xmlns:a16="http://schemas.microsoft.com/office/drawing/2014/main" id="{3C4C3D8E-E878-8E46-8849-86B818C743CB}"/>
                </a:ext>
              </a:extLst>
            </p:cNvPr>
            <p:cNvSpPr/>
            <p:nvPr/>
          </p:nvSpPr>
          <p:spPr>
            <a:xfrm>
              <a:off x="-1007865" y="5290781"/>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64" name="Freeform: Shape 115">
              <a:extLst>
                <a:ext uri="{FF2B5EF4-FFF2-40B4-BE49-F238E27FC236}">
                  <a16:creationId xmlns:a16="http://schemas.microsoft.com/office/drawing/2014/main" id="{0A21963E-62C1-0244-AE83-E0DC0F2E6E39}"/>
                </a:ext>
              </a:extLst>
            </p:cNvPr>
            <p:cNvSpPr/>
            <p:nvPr/>
          </p:nvSpPr>
          <p:spPr>
            <a:xfrm>
              <a:off x="-1127206" y="5351317"/>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65" name="Freeform: Shape 116">
              <a:extLst>
                <a:ext uri="{FF2B5EF4-FFF2-40B4-BE49-F238E27FC236}">
                  <a16:creationId xmlns:a16="http://schemas.microsoft.com/office/drawing/2014/main" id="{0A8D16D5-AA3C-B940-A26D-443645FFA610}"/>
                </a:ext>
              </a:extLst>
            </p:cNvPr>
            <p:cNvSpPr/>
            <p:nvPr/>
          </p:nvSpPr>
          <p:spPr>
            <a:xfrm>
              <a:off x="-1068546" y="5351317"/>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66" name="Freeform: Shape 117">
              <a:extLst>
                <a:ext uri="{FF2B5EF4-FFF2-40B4-BE49-F238E27FC236}">
                  <a16:creationId xmlns:a16="http://schemas.microsoft.com/office/drawing/2014/main" id="{7AAB7288-824A-664C-8F16-52418AED02BF}"/>
                </a:ext>
              </a:extLst>
            </p:cNvPr>
            <p:cNvSpPr/>
            <p:nvPr/>
          </p:nvSpPr>
          <p:spPr>
            <a:xfrm>
              <a:off x="-1147191" y="5421534"/>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67" name="Freeform: Shape 118">
              <a:extLst>
                <a:ext uri="{FF2B5EF4-FFF2-40B4-BE49-F238E27FC236}">
                  <a16:creationId xmlns:a16="http://schemas.microsoft.com/office/drawing/2014/main" id="{56CEE947-757F-D64A-9E01-4B9F770F2B0C}"/>
                </a:ext>
              </a:extLst>
            </p:cNvPr>
            <p:cNvSpPr/>
            <p:nvPr/>
          </p:nvSpPr>
          <p:spPr>
            <a:xfrm>
              <a:off x="-1094731" y="5395217"/>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68" name="Freeform: Shape 119">
              <a:extLst>
                <a:ext uri="{FF2B5EF4-FFF2-40B4-BE49-F238E27FC236}">
                  <a16:creationId xmlns:a16="http://schemas.microsoft.com/office/drawing/2014/main" id="{61129A48-7136-3548-8009-C31993D4C756}"/>
                </a:ext>
              </a:extLst>
            </p:cNvPr>
            <p:cNvSpPr/>
            <p:nvPr/>
          </p:nvSpPr>
          <p:spPr>
            <a:xfrm>
              <a:off x="-1051542" y="5269649"/>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69" name="Freeform: Shape 120">
              <a:extLst>
                <a:ext uri="{FF2B5EF4-FFF2-40B4-BE49-F238E27FC236}">
                  <a16:creationId xmlns:a16="http://schemas.microsoft.com/office/drawing/2014/main" id="{0D768A98-DD2D-9B4E-8D09-67DC308958EE}"/>
                </a:ext>
              </a:extLst>
            </p:cNvPr>
            <p:cNvSpPr/>
            <p:nvPr/>
          </p:nvSpPr>
          <p:spPr>
            <a:xfrm>
              <a:off x="-1171016" y="5240112"/>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grpSp>
      <p:cxnSp>
        <p:nvCxnSpPr>
          <p:cNvPr id="73" name="Straight Connector 72">
            <a:extLst>
              <a:ext uri="{FF2B5EF4-FFF2-40B4-BE49-F238E27FC236}">
                <a16:creationId xmlns:a16="http://schemas.microsoft.com/office/drawing/2014/main" id="{33C24587-A073-D349-B0CC-0CF3B7549DEA}"/>
              </a:ext>
            </a:extLst>
          </p:cNvPr>
          <p:cNvCxnSpPr>
            <a:cxnSpLocks/>
          </p:cNvCxnSpPr>
          <p:nvPr/>
        </p:nvCxnSpPr>
        <p:spPr>
          <a:xfrm flipH="1">
            <a:off x="2486144" y="3851467"/>
            <a:ext cx="1610449" cy="0"/>
          </a:xfrm>
          <a:prstGeom prst="line">
            <a:avLst/>
          </a:prstGeom>
          <a:ln w="19050">
            <a:solidFill>
              <a:schemeClr val="tx1"/>
            </a:solidFill>
            <a:prstDash val="soli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id="{86474A97-3349-544F-83A0-7EAC581DEF5F}"/>
              </a:ext>
            </a:extLst>
          </p:cNvPr>
          <p:cNvGrpSpPr/>
          <p:nvPr/>
        </p:nvGrpSpPr>
        <p:grpSpPr>
          <a:xfrm>
            <a:off x="5226174" y="3707399"/>
            <a:ext cx="3213055" cy="241878"/>
            <a:chOff x="5618794" y="2708972"/>
            <a:chExt cx="2743200" cy="195620"/>
          </a:xfrm>
        </p:grpSpPr>
        <p:cxnSp>
          <p:nvCxnSpPr>
            <p:cNvPr id="74" name="Straight Connector 73">
              <a:extLst>
                <a:ext uri="{FF2B5EF4-FFF2-40B4-BE49-F238E27FC236}">
                  <a16:creationId xmlns:a16="http://schemas.microsoft.com/office/drawing/2014/main" id="{531A1F1E-5962-AE42-A9D2-DC71041DFA42}"/>
                </a:ext>
              </a:extLst>
            </p:cNvPr>
            <p:cNvCxnSpPr>
              <a:cxnSpLocks/>
            </p:cNvCxnSpPr>
            <p:nvPr/>
          </p:nvCxnSpPr>
          <p:spPr>
            <a:xfrm flipH="1">
              <a:off x="5618794" y="2708972"/>
              <a:ext cx="2743200" cy="0"/>
            </a:xfrm>
            <a:prstGeom prst="line">
              <a:avLst/>
            </a:prstGeom>
            <a:ln w="19050">
              <a:solidFill>
                <a:schemeClr val="tx1"/>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B5DD8818-1A2D-A547-BF58-6C53B2C2100F}"/>
                </a:ext>
              </a:extLst>
            </p:cNvPr>
            <p:cNvCxnSpPr>
              <a:cxnSpLocks/>
            </p:cNvCxnSpPr>
            <p:nvPr/>
          </p:nvCxnSpPr>
          <p:spPr>
            <a:xfrm flipH="1">
              <a:off x="5618794" y="2904592"/>
              <a:ext cx="2743200" cy="0"/>
            </a:xfrm>
            <a:prstGeom prst="line">
              <a:avLst/>
            </a:prstGeom>
            <a:ln w="19050">
              <a:solidFill>
                <a:schemeClr val="tx1"/>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3709E7C-8AFD-5548-AD86-0F250153BD9F}"/>
                </a:ext>
              </a:extLst>
            </p:cNvPr>
            <p:cNvCxnSpPr>
              <a:cxnSpLocks/>
            </p:cNvCxnSpPr>
            <p:nvPr/>
          </p:nvCxnSpPr>
          <p:spPr>
            <a:xfrm flipH="1">
              <a:off x="5618794" y="2806782"/>
              <a:ext cx="2743200" cy="0"/>
            </a:xfrm>
            <a:prstGeom prst="line">
              <a:avLst/>
            </a:prstGeom>
            <a:ln w="19050">
              <a:solidFill>
                <a:schemeClr val="tx1"/>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cxnSp>
        <p:nvCxnSpPr>
          <p:cNvPr id="79" name="Straight Connector 78">
            <a:extLst>
              <a:ext uri="{FF2B5EF4-FFF2-40B4-BE49-F238E27FC236}">
                <a16:creationId xmlns:a16="http://schemas.microsoft.com/office/drawing/2014/main" id="{A26B0683-D594-C04F-B27B-0256CF543D72}"/>
              </a:ext>
            </a:extLst>
          </p:cNvPr>
          <p:cNvCxnSpPr>
            <a:cxnSpLocks/>
          </p:cNvCxnSpPr>
          <p:nvPr/>
        </p:nvCxnSpPr>
        <p:spPr>
          <a:xfrm flipH="1">
            <a:off x="9937399" y="3865379"/>
            <a:ext cx="390083" cy="0"/>
          </a:xfrm>
          <a:prstGeom prst="line">
            <a:avLst/>
          </a:prstGeom>
          <a:ln w="19050">
            <a:solidFill>
              <a:schemeClr val="tx1"/>
            </a:solidFill>
            <a:prstDash val="soli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2" name="Graphic 1">
            <a:extLst>
              <a:ext uri="{FF2B5EF4-FFF2-40B4-BE49-F238E27FC236}">
                <a16:creationId xmlns:a16="http://schemas.microsoft.com/office/drawing/2014/main" id="{E39E2D33-FCCB-BF40-BD8E-23EBE573AA2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7597980" y="2701582"/>
            <a:ext cx="548640" cy="548640"/>
          </a:xfrm>
          <a:prstGeom prst="rect">
            <a:avLst/>
          </a:prstGeom>
        </p:spPr>
      </p:pic>
      <p:pic>
        <p:nvPicPr>
          <p:cNvPr id="97" name="Graphic 96">
            <a:extLst>
              <a:ext uri="{FF2B5EF4-FFF2-40B4-BE49-F238E27FC236}">
                <a16:creationId xmlns:a16="http://schemas.microsoft.com/office/drawing/2014/main" id="{2799FDDD-EB00-094D-B1AF-6356CE42CCD4}"/>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8729812" y="3412555"/>
            <a:ext cx="877824" cy="877824"/>
          </a:xfrm>
          <a:prstGeom prst="rect">
            <a:avLst/>
          </a:prstGeom>
        </p:spPr>
      </p:pic>
      <p:pic>
        <p:nvPicPr>
          <p:cNvPr id="85" name="Picture 84">
            <a:extLst>
              <a:ext uri="{FF2B5EF4-FFF2-40B4-BE49-F238E27FC236}">
                <a16:creationId xmlns:a16="http://schemas.microsoft.com/office/drawing/2014/main" id="{B53895A3-0BC8-4247-9520-2B42CBA8C263}"/>
              </a:ext>
            </a:extLst>
          </p:cNvPr>
          <p:cNvPicPr>
            <a:picLocks noChangeAspect="1"/>
          </p:cNvPicPr>
          <p:nvPr/>
        </p:nvPicPr>
        <p:blipFill>
          <a:blip r:embed="rId9"/>
          <a:stretch>
            <a:fillRect/>
          </a:stretch>
        </p:blipFill>
        <p:spPr>
          <a:xfrm>
            <a:off x="6531338" y="3585849"/>
            <a:ext cx="529937" cy="529937"/>
          </a:xfrm>
          <a:prstGeom prst="rect">
            <a:avLst/>
          </a:prstGeom>
          <a:solidFill>
            <a:schemeClr val="tx1"/>
          </a:solidFill>
          <a:ln>
            <a:solidFill>
              <a:schemeClr val="tx1"/>
            </a:solidFill>
          </a:ln>
        </p:spPr>
      </p:pic>
      <p:grpSp>
        <p:nvGrpSpPr>
          <p:cNvPr id="4" name="Group 3">
            <a:extLst>
              <a:ext uri="{FF2B5EF4-FFF2-40B4-BE49-F238E27FC236}">
                <a16:creationId xmlns:a16="http://schemas.microsoft.com/office/drawing/2014/main" id="{5249663A-E333-F844-A873-A95EC063D851}"/>
              </a:ext>
            </a:extLst>
          </p:cNvPr>
          <p:cNvGrpSpPr/>
          <p:nvPr/>
        </p:nvGrpSpPr>
        <p:grpSpPr>
          <a:xfrm>
            <a:off x="603546" y="2685196"/>
            <a:ext cx="548640" cy="548640"/>
            <a:chOff x="547199" y="1906891"/>
            <a:chExt cx="548640" cy="548640"/>
          </a:xfrm>
        </p:grpSpPr>
        <p:sp>
          <p:nvSpPr>
            <p:cNvPr id="108" name="Freeform: Shape 72">
              <a:extLst>
                <a:ext uri="{FF2B5EF4-FFF2-40B4-BE49-F238E27FC236}">
                  <a16:creationId xmlns:a16="http://schemas.microsoft.com/office/drawing/2014/main" id="{11D95CAE-0100-B94F-8BD7-3E33FD976186}"/>
                </a:ext>
              </a:extLst>
            </p:cNvPr>
            <p:cNvSpPr/>
            <p:nvPr/>
          </p:nvSpPr>
          <p:spPr>
            <a:xfrm>
              <a:off x="547199" y="1906891"/>
              <a:ext cx="548640" cy="548640"/>
            </a:xfrm>
            <a:custGeom>
              <a:avLst/>
              <a:gdLst>
                <a:gd name="connsiteX0" fmla="*/ 0 w 371658"/>
                <a:gd name="connsiteY0" fmla="*/ 0 h 371658"/>
                <a:gd name="connsiteX1" fmla="*/ 371658 w 371658"/>
                <a:gd name="connsiteY1" fmla="*/ 0 h 371658"/>
                <a:gd name="connsiteX2" fmla="*/ 371658 w 371658"/>
                <a:gd name="connsiteY2" fmla="*/ 371658 h 371658"/>
                <a:gd name="connsiteX3" fmla="*/ 0 w 371658"/>
                <a:gd name="connsiteY3" fmla="*/ 371658 h 371658"/>
              </a:gdLst>
              <a:ahLst/>
              <a:cxnLst>
                <a:cxn ang="0">
                  <a:pos x="connsiteX0" y="connsiteY0"/>
                </a:cxn>
                <a:cxn ang="0">
                  <a:pos x="connsiteX1" y="connsiteY1"/>
                </a:cxn>
                <a:cxn ang="0">
                  <a:pos x="connsiteX2" y="connsiteY2"/>
                </a:cxn>
                <a:cxn ang="0">
                  <a:pos x="connsiteX3" y="connsiteY3"/>
                </a:cxn>
              </a:cxnLst>
              <a:rect l="l" t="t" r="r" b="b"/>
              <a:pathLst>
                <a:path w="371658" h="371658">
                  <a:moveTo>
                    <a:pt x="0" y="0"/>
                  </a:moveTo>
                  <a:lnTo>
                    <a:pt x="371658" y="0"/>
                  </a:lnTo>
                  <a:lnTo>
                    <a:pt x="371658" y="371658"/>
                  </a:lnTo>
                  <a:lnTo>
                    <a:pt x="0" y="371658"/>
                  </a:lnTo>
                  <a:close/>
                </a:path>
              </a:pathLst>
            </a:custGeom>
            <a:solidFill>
              <a:srgbClr val="FFFFFF">
                <a:lumMod val="65000"/>
              </a:srgbClr>
            </a:solidFill>
            <a:ln w="10614" cap="flat">
              <a:noFill/>
              <a:prstDash val="solid"/>
              <a:miter/>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0" cap="none" spc="0" normalizeH="0" baseline="0" noProof="0">
                <a:ln>
                  <a:noFill/>
                </a:ln>
                <a:solidFill>
                  <a:srgbClr val="FFFFFF"/>
                </a:solidFill>
                <a:effectLst/>
                <a:uLnTx/>
                <a:uFillTx/>
                <a:latin typeface="Amazon Ember"/>
                <a:ea typeface="+mn-ea"/>
                <a:cs typeface="+mn-cs"/>
              </a:endParaRPr>
            </a:p>
          </p:txBody>
        </p:sp>
        <p:grpSp>
          <p:nvGrpSpPr>
            <p:cNvPr id="109" name="Graphic 99">
              <a:extLst>
                <a:ext uri="{FF2B5EF4-FFF2-40B4-BE49-F238E27FC236}">
                  <a16:creationId xmlns:a16="http://schemas.microsoft.com/office/drawing/2014/main" id="{9936C4D1-9195-DB49-B09C-D95F1A5B5EC1}"/>
                </a:ext>
              </a:extLst>
            </p:cNvPr>
            <p:cNvGrpSpPr/>
            <p:nvPr/>
          </p:nvGrpSpPr>
          <p:grpSpPr>
            <a:xfrm>
              <a:off x="675493" y="1969504"/>
              <a:ext cx="250808" cy="391886"/>
              <a:chOff x="-854364" y="406184"/>
              <a:chExt cx="169901" cy="265470"/>
            </a:xfrm>
            <a:solidFill>
              <a:srgbClr val="002D43"/>
            </a:solidFill>
          </p:grpSpPr>
          <p:sp>
            <p:nvSpPr>
              <p:cNvPr id="110" name="Freeform: Shape 73">
                <a:extLst>
                  <a:ext uri="{FF2B5EF4-FFF2-40B4-BE49-F238E27FC236}">
                    <a16:creationId xmlns:a16="http://schemas.microsoft.com/office/drawing/2014/main" id="{806608A8-2411-0045-AA20-58BC5A8263BE}"/>
                  </a:ext>
                </a:extLst>
              </p:cNvPr>
              <p:cNvSpPr/>
              <p:nvPr/>
            </p:nvSpPr>
            <p:spPr>
              <a:xfrm>
                <a:off x="-854364" y="406184"/>
                <a:ext cx="169901" cy="265470"/>
              </a:xfrm>
              <a:custGeom>
                <a:avLst/>
                <a:gdLst>
                  <a:gd name="connsiteX0" fmla="*/ 171175 w 169900"/>
                  <a:gd name="connsiteY0" fmla="*/ 87605 h 265470"/>
                  <a:gd name="connsiteX1" fmla="*/ 132310 w 169900"/>
                  <a:gd name="connsiteY1" fmla="*/ 87605 h 265470"/>
                  <a:gd name="connsiteX2" fmla="*/ 132310 w 169900"/>
                  <a:gd name="connsiteY2" fmla="*/ 5309 h 265470"/>
                  <a:gd name="connsiteX3" fmla="*/ 127001 w 169900"/>
                  <a:gd name="connsiteY3" fmla="*/ 0 h 265470"/>
                  <a:gd name="connsiteX4" fmla="*/ 49484 w 169900"/>
                  <a:gd name="connsiteY4" fmla="*/ 0 h 265470"/>
                  <a:gd name="connsiteX5" fmla="*/ 44174 w 169900"/>
                  <a:gd name="connsiteY5" fmla="*/ 5309 h 265470"/>
                  <a:gd name="connsiteX6" fmla="*/ 44174 w 169900"/>
                  <a:gd name="connsiteY6" fmla="*/ 87605 h 265470"/>
                  <a:gd name="connsiteX7" fmla="*/ 5309 w 169900"/>
                  <a:gd name="connsiteY7" fmla="*/ 87605 h 265470"/>
                  <a:gd name="connsiteX8" fmla="*/ 0 w 169900"/>
                  <a:gd name="connsiteY8" fmla="*/ 92915 h 265470"/>
                  <a:gd name="connsiteX9" fmla="*/ 0 w 169900"/>
                  <a:gd name="connsiteY9" fmla="*/ 260161 h 265470"/>
                  <a:gd name="connsiteX10" fmla="*/ 5309 w 169900"/>
                  <a:gd name="connsiteY10" fmla="*/ 265470 h 265470"/>
                  <a:gd name="connsiteX11" fmla="*/ 171175 w 169900"/>
                  <a:gd name="connsiteY11" fmla="*/ 265470 h 265470"/>
                  <a:gd name="connsiteX12" fmla="*/ 176484 w 169900"/>
                  <a:gd name="connsiteY12" fmla="*/ 260161 h 265470"/>
                  <a:gd name="connsiteX13" fmla="*/ 176484 w 169900"/>
                  <a:gd name="connsiteY13" fmla="*/ 92915 h 265470"/>
                  <a:gd name="connsiteX14" fmla="*/ 171175 w 169900"/>
                  <a:gd name="connsiteY14" fmla="*/ 87605 h 265470"/>
                  <a:gd name="connsiteX15" fmla="*/ 165866 w 169900"/>
                  <a:gd name="connsiteY15" fmla="*/ 254851 h 265470"/>
                  <a:gd name="connsiteX16" fmla="*/ 10619 w 169900"/>
                  <a:gd name="connsiteY16" fmla="*/ 254851 h 265470"/>
                  <a:gd name="connsiteX17" fmla="*/ 10619 w 169900"/>
                  <a:gd name="connsiteY17" fmla="*/ 98224 h 265470"/>
                  <a:gd name="connsiteX18" fmla="*/ 49484 w 169900"/>
                  <a:gd name="connsiteY18" fmla="*/ 98224 h 265470"/>
                  <a:gd name="connsiteX19" fmla="*/ 54793 w 169900"/>
                  <a:gd name="connsiteY19" fmla="*/ 92915 h 265470"/>
                  <a:gd name="connsiteX20" fmla="*/ 54793 w 169900"/>
                  <a:gd name="connsiteY20" fmla="*/ 10619 h 265470"/>
                  <a:gd name="connsiteX21" fmla="*/ 121691 w 169900"/>
                  <a:gd name="connsiteY21" fmla="*/ 10619 h 265470"/>
                  <a:gd name="connsiteX22" fmla="*/ 121691 w 169900"/>
                  <a:gd name="connsiteY22" fmla="*/ 92915 h 265470"/>
                  <a:gd name="connsiteX23" fmla="*/ 127001 w 169900"/>
                  <a:gd name="connsiteY23" fmla="*/ 98224 h 265470"/>
                  <a:gd name="connsiteX24" fmla="*/ 165866 w 169900"/>
                  <a:gd name="connsiteY24" fmla="*/ 98224 h 265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00" h="265470">
                    <a:moveTo>
                      <a:pt x="171175" y="87605"/>
                    </a:moveTo>
                    <a:lnTo>
                      <a:pt x="132310" y="87605"/>
                    </a:lnTo>
                    <a:lnTo>
                      <a:pt x="132310" y="5309"/>
                    </a:lnTo>
                    <a:cubicBezTo>
                      <a:pt x="132310" y="2377"/>
                      <a:pt x="129933" y="0"/>
                      <a:pt x="127001" y="0"/>
                    </a:cubicBezTo>
                    <a:lnTo>
                      <a:pt x="49484" y="0"/>
                    </a:lnTo>
                    <a:cubicBezTo>
                      <a:pt x="46551" y="0"/>
                      <a:pt x="44174" y="2377"/>
                      <a:pt x="44174" y="5309"/>
                    </a:cubicBezTo>
                    <a:lnTo>
                      <a:pt x="44174" y="87605"/>
                    </a:lnTo>
                    <a:lnTo>
                      <a:pt x="5309" y="87605"/>
                    </a:lnTo>
                    <a:cubicBezTo>
                      <a:pt x="2377" y="87605"/>
                      <a:pt x="0" y="89982"/>
                      <a:pt x="0" y="92915"/>
                    </a:cubicBezTo>
                    <a:lnTo>
                      <a:pt x="0" y="260161"/>
                    </a:lnTo>
                    <a:cubicBezTo>
                      <a:pt x="0" y="263093"/>
                      <a:pt x="2377" y="265470"/>
                      <a:pt x="5309" y="265470"/>
                    </a:cubicBezTo>
                    <a:lnTo>
                      <a:pt x="171175" y="265470"/>
                    </a:lnTo>
                    <a:cubicBezTo>
                      <a:pt x="174107" y="265470"/>
                      <a:pt x="176484" y="263093"/>
                      <a:pt x="176484" y="260161"/>
                    </a:cubicBezTo>
                    <a:lnTo>
                      <a:pt x="176484" y="92915"/>
                    </a:lnTo>
                    <a:cubicBezTo>
                      <a:pt x="176484" y="89982"/>
                      <a:pt x="174107" y="87605"/>
                      <a:pt x="171175" y="87605"/>
                    </a:cubicBezTo>
                    <a:close/>
                    <a:moveTo>
                      <a:pt x="165866" y="254851"/>
                    </a:moveTo>
                    <a:lnTo>
                      <a:pt x="10619" y="254851"/>
                    </a:lnTo>
                    <a:lnTo>
                      <a:pt x="10619" y="98224"/>
                    </a:lnTo>
                    <a:lnTo>
                      <a:pt x="49484" y="98224"/>
                    </a:lnTo>
                    <a:cubicBezTo>
                      <a:pt x="52416" y="98224"/>
                      <a:pt x="54793" y="95847"/>
                      <a:pt x="54793" y="92915"/>
                    </a:cubicBezTo>
                    <a:lnTo>
                      <a:pt x="54793" y="10619"/>
                    </a:lnTo>
                    <a:lnTo>
                      <a:pt x="121691" y="10619"/>
                    </a:lnTo>
                    <a:lnTo>
                      <a:pt x="121691" y="92915"/>
                    </a:lnTo>
                    <a:cubicBezTo>
                      <a:pt x="121691" y="95847"/>
                      <a:pt x="124069" y="98224"/>
                      <a:pt x="127001" y="98224"/>
                    </a:cubicBezTo>
                    <a:lnTo>
                      <a:pt x="165866" y="98224"/>
                    </a:lnTo>
                    <a:close/>
                  </a:path>
                </a:pathLst>
              </a:custGeom>
              <a:grpFill/>
              <a:ln w="10614" cap="flat">
                <a:noFill/>
                <a:prstDash val="solid"/>
                <a:miter/>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0" cap="none" spc="0" normalizeH="0" baseline="0" noProof="0">
                  <a:ln>
                    <a:noFill/>
                  </a:ln>
                  <a:solidFill>
                    <a:srgbClr val="FFFFFF"/>
                  </a:solidFill>
                  <a:effectLst/>
                  <a:uLnTx/>
                  <a:uFillTx/>
                  <a:latin typeface="Amazon Ember"/>
                  <a:ea typeface="+mn-ea"/>
                  <a:cs typeface="+mn-cs"/>
                </a:endParaRPr>
              </a:p>
            </p:txBody>
          </p:sp>
          <p:sp>
            <p:nvSpPr>
              <p:cNvPr id="111" name="Freeform: Shape 74">
                <a:extLst>
                  <a:ext uri="{FF2B5EF4-FFF2-40B4-BE49-F238E27FC236}">
                    <a16:creationId xmlns:a16="http://schemas.microsoft.com/office/drawing/2014/main" id="{3D473ABC-FA99-7C4B-918A-AB02CFF076BB}"/>
                  </a:ext>
                </a:extLst>
              </p:cNvPr>
              <p:cNvSpPr/>
              <p:nvPr/>
            </p:nvSpPr>
            <p:spPr>
              <a:xfrm>
                <a:off x="-820490" y="52628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0" cap="none" spc="0" normalizeH="0" baseline="0" noProof="0">
                  <a:ln>
                    <a:noFill/>
                  </a:ln>
                  <a:solidFill>
                    <a:srgbClr val="FFFFFF"/>
                  </a:solidFill>
                  <a:effectLst/>
                  <a:uLnTx/>
                  <a:uFillTx/>
                  <a:latin typeface="Amazon Ember"/>
                  <a:ea typeface="+mn-ea"/>
                  <a:cs typeface="+mn-cs"/>
                </a:endParaRPr>
              </a:p>
            </p:txBody>
          </p:sp>
          <p:sp>
            <p:nvSpPr>
              <p:cNvPr id="112" name="Freeform: Shape 75">
                <a:extLst>
                  <a:ext uri="{FF2B5EF4-FFF2-40B4-BE49-F238E27FC236}">
                    <a16:creationId xmlns:a16="http://schemas.microsoft.com/office/drawing/2014/main" id="{86EC022F-F950-1B48-9AB2-71E405635EA3}"/>
                  </a:ext>
                </a:extLst>
              </p:cNvPr>
              <p:cNvSpPr/>
              <p:nvPr/>
            </p:nvSpPr>
            <p:spPr>
              <a:xfrm>
                <a:off x="-820490" y="57056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0" cap="none" spc="0" normalizeH="0" baseline="0" noProof="0">
                  <a:ln>
                    <a:noFill/>
                  </a:ln>
                  <a:solidFill>
                    <a:srgbClr val="FFFFFF"/>
                  </a:solidFill>
                  <a:effectLst/>
                  <a:uLnTx/>
                  <a:uFillTx/>
                  <a:latin typeface="Amazon Ember"/>
                  <a:ea typeface="+mn-ea"/>
                  <a:cs typeface="+mn-cs"/>
                </a:endParaRPr>
              </a:p>
            </p:txBody>
          </p:sp>
          <p:sp>
            <p:nvSpPr>
              <p:cNvPr id="113" name="Freeform: Shape 76">
                <a:extLst>
                  <a:ext uri="{FF2B5EF4-FFF2-40B4-BE49-F238E27FC236}">
                    <a16:creationId xmlns:a16="http://schemas.microsoft.com/office/drawing/2014/main" id="{99003116-060E-BB4B-A022-7C4626B4F776}"/>
                  </a:ext>
                </a:extLst>
              </p:cNvPr>
              <p:cNvSpPr/>
              <p:nvPr/>
            </p:nvSpPr>
            <p:spPr>
              <a:xfrm>
                <a:off x="-820490" y="61484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0" cap="none" spc="0" normalizeH="0" baseline="0" noProof="0">
                  <a:ln>
                    <a:noFill/>
                  </a:ln>
                  <a:solidFill>
                    <a:srgbClr val="FFFFFF"/>
                  </a:solidFill>
                  <a:effectLst/>
                  <a:uLnTx/>
                  <a:uFillTx/>
                  <a:latin typeface="Amazon Ember"/>
                  <a:ea typeface="+mn-ea"/>
                  <a:cs typeface="+mn-cs"/>
                </a:endParaRPr>
              </a:p>
            </p:txBody>
          </p:sp>
          <p:sp>
            <p:nvSpPr>
              <p:cNvPr id="114" name="Freeform: Shape 77">
                <a:extLst>
                  <a:ext uri="{FF2B5EF4-FFF2-40B4-BE49-F238E27FC236}">
                    <a16:creationId xmlns:a16="http://schemas.microsoft.com/office/drawing/2014/main" id="{EE5C4BC6-9AD5-0943-B18E-C3FF5BA2037A}"/>
                  </a:ext>
                </a:extLst>
              </p:cNvPr>
              <p:cNvSpPr/>
              <p:nvPr/>
            </p:nvSpPr>
            <p:spPr>
              <a:xfrm>
                <a:off x="-770688" y="52628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0" cap="none" spc="0" normalizeH="0" baseline="0" noProof="0">
                  <a:ln>
                    <a:noFill/>
                  </a:ln>
                  <a:solidFill>
                    <a:srgbClr val="FFFFFF"/>
                  </a:solidFill>
                  <a:effectLst/>
                  <a:uLnTx/>
                  <a:uFillTx/>
                  <a:latin typeface="Amazon Ember"/>
                  <a:ea typeface="+mn-ea"/>
                  <a:cs typeface="+mn-cs"/>
                </a:endParaRPr>
              </a:p>
            </p:txBody>
          </p:sp>
          <p:sp>
            <p:nvSpPr>
              <p:cNvPr id="115" name="Freeform: Shape 78">
                <a:extLst>
                  <a:ext uri="{FF2B5EF4-FFF2-40B4-BE49-F238E27FC236}">
                    <a16:creationId xmlns:a16="http://schemas.microsoft.com/office/drawing/2014/main" id="{AA9EB921-D343-EF4F-8508-CF37F1D12800}"/>
                  </a:ext>
                </a:extLst>
              </p:cNvPr>
              <p:cNvSpPr/>
              <p:nvPr/>
            </p:nvSpPr>
            <p:spPr>
              <a:xfrm>
                <a:off x="-770688" y="57056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0" cap="none" spc="0" normalizeH="0" baseline="0" noProof="0">
                  <a:ln>
                    <a:noFill/>
                  </a:ln>
                  <a:solidFill>
                    <a:srgbClr val="FFFFFF"/>
                  </a:solidFill>
                  <a:effectLst/>
                  <a:uLnTx/>
                  <a:uFillTx/>
                  <a:latin typeface="Amazon Ember"/>
                  <a:ea typeface="+mn-ea"/>
                  <a:cs typeface="+mn-cs"/>
                </a:endParaRPr>
              </a:p>
            </p:txBody>
          </p:sp>
          <p:sp>
            <p:nvSpPr>
              <p:cNvPr id="116" name="Freeform: Shape 79">
                <a:extLst>
                  <a:ext uri="{FF2B5EF4-FFF2-40B4-BE49-F238E27FC236}">
                    <a16:creationId xmlns:a16="http://schemas.microsoft.com/office/drawing/2014/main" id="{9792A6BB-A412-F243-BBB0-33F14BBF9359}"/>
                  </a:ext>
                </a:extLst>
              </p:cNvPr>
              <p:cNvSpPr/>
              <p:nvPr/>
            </p:nvSpPr>
            <p:spPr>
              <a:xfrm>
                <a:off x="-770688" y="61484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0" cap="none" spc="0" normalizeH="0" baseline="0" noProof="0">
                  <a:ln>
                    <a:noFill/>
                  </a:ln>
                  <a:solidFill>
                    <a:srgbClr val="FFFFFF"/>
                  </a:solidFill>
                  <a:effectLst/>
                  <a:uLnTx/>
                  <a:uFillTx/>
                  <a:latin typeface="Amazon Ember"/>
                  <a:ea typeface="+mn-ea"/>
                  <a:cs typeface="+mn-cs"/>
                </a:endParaRPr>
              </a:p>
            </p:txBody>
          </p:sp>
          <p:sp>
            <p:nvSpPr>
              <p:cNvPr id="117" name="Freeform: Shape 80">
                <a:extLst>
                  <a:ext uri="{FF2B5EF4-FFF2-40B4-BE49-F238E27FC236}">
                    <a16:creationId xmlns:a16="http://schemas.microsoft.com/office/drawing/2014/main" id="{D806324D-CDB0-B942-89AD-C70016E6BF79}"/>
                  </a:ext>
                </a:extLst>
              </p:cNvPr>
              <p:cNvSpPr/>
              <p:nvPr/>
            </p:nvSpPr>
            <p:spPr>
              <a:xfrm>
                <a:off x="-720886" y="52628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0" cap="none" spc="0" normalizeH="0" baseline="0" noProof="0">
                  <a:ln>
                    <a:noFill/>
                  </a:ln>
                  <a:solidFill>
                    <a:srgbClr val="FFFFFF"/>
                  </a:solidFill>
                  <a:effectLst/>
                  <a:uLnTx/>
                  <a:uFillTx/>
                  <a:latin typeface="Amazon Ember"/>
                  <a:ea typeface="+mn-ea"/>
                  <a:cs typeface="+mn-cs"/>
                </a:endParaRPr>
              </a:p>
            </p:txBody>
          </p:sp>
          <p:sp>
            <p:nvSpPr>
              <p:cNvPr id="118" name="Freeform: Shape 81">
                <a:extLst>
                  <a:ext uri="{FF2B5EF4-FFF2-40B4-BE49-F238E27FC236}">
                    <a16:creationId xmlns:a16="http://schemas.microsoft.com/office/drawing/2014/main" id="{DF1294F4-43C6-F64B-A1E7-EE6076425774}"/>
                  </a:ext>
                </a:extLst>
              </p:cNvPr>
              <p:cNvSpPr/>
              <p:nvPr/>
            </p:nvSpPr>
            <p:spPr>
              <a:xfrm>
                <a:off x="-720886" y="57056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0" cap="none" spc="0" normalizeH="0" baseline="0" noProof="0">
                  <a:ln>
                    <a:noFill/>
                  </a:ln>
                  <a:solidFill>
                    <a:srgbClr val="FFFFFF"/>
                  </a:solidFill>
                  <a:effectLst/>
                  <a:uLnTx/>
                  <a:uFillTx/>
                  <a:latin typeface="Amazon Ember"/>
                  <a:ea typeface="+mn-ea"/>
                  <a:cs typeface="+mn-cs"/>
                </a:endParaRPr>
              </a:p>
            </p:txBody>
          </p:sp>
          <p:sp>
            <p:nvSpPr>
              <p:cNvPr id="119" name="Freeform: Shape 82">
                <a:extLst>
                  <a:ext uri="{FF2B5EF4-FFF2-40B4-BE49-F238E27FC236}">
                    <a16:creationId xmlns:a16="http://schemas.microsoft.com/office/drawing/2014/main" id="{C847F475-94F7-924A-B38C-9E15ED9A1155}"/>
                  </a:ext>
                </a:extLst>
              </p:cNvPr>
              <p:cNvSpPr/>
              <p:nvPr/>
            </p:nvSpPr>
            <p:spPr>
              <a:xfrm>
                <a:off x="-720886" y="61484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0" cap="none" spc="0" normalizeH="0" baseline="0" noProof="0">
                  <a:ln>
                    <a:noFill/>
                  </a:ln>
                  <a:solidFill>
                    <a:srgbClr val="FFFFFF"/>
                  </a:solidFill>
                  <a:effectLst/>
                  <a:uLnTx/>
                  <a:uFillTx/>
                  <a:latin typeface="Amazon Ember"/>
                  <a:ea typeface="+mn-ea"/>
                  <a:cs typeface="+mn-cs"/>
                </a:endParaRPr>
              </a:p>
            </p:txBody>
          </p:sp>
          <p:sp>
            <p:nvSpPr>
              <p:cNvPr id="120" name="Freeform: Shape 83">
                <a:extLst>
                  <a:ext uri="{FF2B5EF4-FFF2-40B4-BE49-F238E27FC236}">
                    <a16:creationId xmlns:a16="http://schemas.microsoft.com/office/drawing/2014/main" id="{75C38E48-9A10-8E44-95E8-20646E8D90B7}"/>
                  </a:ext>
                </a:extLst>
              </p:cNvPr>
              <p:cNvSpPr/>
              <p:nvPr/>
            </p:nvSpPr>
            <p:spPr>
              <a:xfrm>
                <a:off x="-770688" y="441332"/>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0" cap="none" spc="0" normalizeH="0" baseline="0" noProof="0">
                  <a:ln>
                    <a:noFill/>
                  </a:ln>
                  <a:solidFill>
                    <a:srgbClr val="FFFFFF"/>
                  </a:solidFill>
                  <a:effectLst/>
                  <a:uLnTx/>
                  <a:uFillTx/>
                  <a:latin typeface="Amazon Ember"/>
                  <a:ea typeface="+mn-ea"/>
                  <a:cs typeface="+mn-cs"/>
                </a:endParaRPr>
              </a:p>
            </p:txBody>
          </p:sp>
          <p:sp>
            <p:nvSpPr>
              <p:cNvPr id="121" name="Freeform: Shape 84">
                <a:extLst>
                  <a:ext uri="{FF2B5EF4-FFF2-40B4-BE49-F238E27FC236}">
                    <a16:creationId xmlns:a16="http://schemas.microsoft.com/office/drawing/2014/main" id="{5CC4FBFB-0EF7-6241-BB6A-02D23349AADE}"/>
                  </a:ext>
                </a:extLst>
              </p:cNvPr>
              <p:cNvSpPr/>
              <p:nvPr/>
            </p:nvSpPr>
            <p:spPr>
              <a:xfrm>
                <a:off x="-770688" y="48561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0" cap="none" spc="0" normalizeH="0" baseline="0" noProof="0">
                  <a:ln>
                    <a:noFill/>
                  </a:ln>
                  <a:solidFill>
                    <a:srgbClr val="FFFFFF"/>
                  </a:solidFill>
                  <a:effectLst/>
                  <a:uLnTx/>
                  <a:uFillTx/>
                  <a:latin typeface="Amazon Ember"/>
                  <a:ea typeface="+mn-ea"/>
                  <a:cs typeface="+mn-cs"/>
                </a:endParaRPr>
              </a:p>
            </p:txBody>
          </p:sp>
        </p:grpSp>
      </p:grpSp>
      <p:sp>
        <p:nvSpPr>
          <p:cNvPr id="87" name="Rounded Rectangle 86">
            <a:extLst>
              <a:ext uri="{FF2B5EF4-FFF2-40B4-BE49-F238E27FC236}">
                <a16:creationId xmlns:a16="http://schemas.microsoft.com/office/drawing/2014/main" id="{75683ACB-88A0-1A4A-ACC0-1398F0C5919F}"/>
              </a:ext>
            </a:extLst>
          </p:cNvPr>
          <p:cNvSpPr/>
          <p:nvPr/>
        </p:nvSpPr>
        <p:spPr>
          <a:xfrm>
            <a:off x="10377149" y="2799694"/>
            <a:ext cx="3911578" cy="2884542"/>
          </a:xfrm>
          <a:prstGeom prst="roundRect">
            <a:avLst/>
          </a:prstGeom>
          <a:noFill/>
          <a:ln w="25400" cap="flat" cmpd="sng" algn="ctr">
            <a:solidFill>
              <a:srgbClr val="595A5D"/>
            </a:solidFill>
            <a:prstDash val="dash"/>
          </a:ln>
          <a:effectLst/>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marL="0" marR="0" lvl="0" indent="0" algn="ctr" defTabSz="731491" rtl="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FF9900"/>
              </a:solidFill>
              <a:effectLst/>
              <a:uLnTx/>
              <a:uFillTx/>
              <a:latin typeface="Amazon Ember"/>
              <a:ea typeface="+mn-ea"/>
              <a:cs typeface="+mn-cs"/>
            </a:endParaRPr>
          </a:p>
        </p:txBody>
      </p:sp>
      <p:sp>
        <p:nvSpPr>
          <p:cNvPr id="137" name="Rounded Rectangle 136">
            <a:extLst>
              <a:ext uri="{FF2B5EF4-FFF2-40B4-BE49-F238E27FC236}">
                <a16:creationId xmlns:a16="http://schemas.microsoft.com/office/drawing/2014/main" id="{33EBBC79-ED45-DA45-8A89-B84BA9EF4FD8}"/>
              </a:ext>
            </a:extLst>
          </p:cNvPr>
          <p:cNvSpPr/>
          <p:nvPr/>
        </p:nvSpPr>
        <p:spPr>
          <a:xfrm>
            <a:off x="8488897" y="2747809"/>
            <a:ext cx="1402585" cy="2936428"/>
          </a:xfrm>
          <a:prstGeom prst="roundRect">
            <a:avLst/>
          </a:prstGeom>
          <a:noFill/>
          <a:ln w="25400" cap="flat" cmpd="sng" algn="ctr">
            <a:solidFill>
              <a:srgbClr val="595A5D"/>
            </a:solidFill>
            <a:prstDash val="dash"/>
          </a:ln>
          <a:effectLst/>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marL="0" marR="0" lvl="0" indent="0" algn="ctr" defTabSz="731491" rtl="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srgbClr val="FF9900"/>
              </a:solidFill>
              <a:effectLst/>
              <a:uLnTx/>
              <a:uFillTx/>
              <a:latin typeface="Amazon Ember"/>
              <a:ea typeface="+mn-ea"/>
              <a:cs typeface="+mn-cs"/>
            </a:endParaRPr>
          </a:p>
        </p:txBody>
      </p:sp>
      <p:sp>
        <p:nvSpPr>
          <p:cNvPr id="139" name="Rectangle 138">
            <a:extLst>
              <a:ext uri="{FF2B5EF4-FFF2-40B4-BE49-F238E27FC236}">
                <a16:creationId xmlns:a16="http://schemas.microsoft.com/office/drawing/2014/main" id="{DC7B2583-90BC-DE4B-AA8B-3E722687C35E}"/>
              </a:ext>
            </a:extLst>
          </p:cNvPr>
          <p:cNvSpPr/>
          <p:nvPr/>
        </p:nvSpPr>
        <p:spPr>
          <a:xfrm>
            <a:off x="2577953" y="3260966"/>
            <a:ext cx="1590943" cy="707718"/>
          </a:xfrm>
          <a:prstGeom prst="rect">
            <a:avLst/>
          </a:prstGeom>
          <a:noFill/>
          <a:ln>
            <a:noFill/>
          </a:ln>
        </p:spPr>
        <p:txBody>
          <a:bodyPr wrap="square" anchor="ctr">
            <a:no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marL="0" marR="0" lvl="0" indent="0" algn="ctr" defTabSz="731491" rtl="0" eaLnBrk="1" fontAlgn="auto" latinLnBrk="0" hangingPunct="1">
              <a:lnSpc>
                <a:spcPct val="100000"/>
              </a:lnSpc>
              <a:spcBef>
                <a:spcPts val="600"/>
              </a:spcBef>
              <a:spcAft>
                <a:spcPts val="0"/>
              </a:spcAft>
              <a:buClrTx/>
              <a:buSzTx/>
              <a:buFontTx/>
              <a:buNone/>
              <a:tabLst/>
              <a:defRPr/>
            </a:pPr>
            <a:r>
              <a:rPr kumimoji="0" lang="en-US" sz="1600" b="1" i="0" u="none" strike="noStrike" kern="0" cap="none" spc="0" normalizeH="0" baseline="0" noProof="0" dirty="0">
                <a:ln>
                  <a:noFill/>
                </a:ln>
                <a:solidFill>
                  <a:srgbClr val="FF9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SMB</a:t>
            </a:r>
          </a:p>
        </p:txBody>
      </p:sp>
      <p:grpSp>
        <p:nvGrpSpPr>
          <p:cNvPr id="3" name="グループ化 2"/>
          <p:cNvGrpSpPr/>
          <p:nvPr/>
        </p:nvGrpSpPr>
        <p:grpSpPr>
          <a:xfrm>
            <a:off x="11447172" y="2990465"/>
            <a:ext cx="1768051" cy="1092003"/>
            <a:chOff x="10442865" y="5157266"/>
            <a:chExt cx="1768051" cy="1092003"/>
          </a:xfrm>
        </p:grpSpPr>
        <p:pic>
          <p:nvPicPr>
            <p:cNvPr id="122" name="Graphic 38">
              <a:extLst>
                <a:ext uri="{FF2B5EF4-FFF2-40B4-BE49-F238E27FC236}">
                  <a16:creationId xmlns:a16="http://schemas.microsoft.com/office/drawing/2014/main" id="{491DB725-289D-AC46-ADAF-72EC0FA1AF05}"/>
                </a:ext>
              </a:extLst>
            </p:cNvPr>
            <p:cNvPicPr>
              <a:picLocks noChangeAspect="1"/>
            </p:cNvPicPr>
            <p:nvPr/>
          </p:nvPicPr>
          <p:blipFill>
            <a:blip r:embed="rId10"/>
            <a:stretch>
              <a:fillRect/>
            </a:stretch>
          </p:blipFill>
          <p:spPr>
            <a:xfrm>
              <a:off x="11019290" y="5157266"/>
              <a:ext cx="555390" cy="555390"/>
            </a:xfrm>
            <a:prstGeom prst="rect">
              <a:avLst/>
            </a:prstGeom>
            <a:noFill/>
          </p:spPr>
        </p:pic>
        <p:sp>
          <p:nvSpPr>
            <p:cNvPr id="78" name="Rectangle 77">
              <a:extLst>
                <a:ext uri="{FF2B5EF4-FFF2-40B4-BE49-F238E27FC236}">
                  <a16:creationId xmlns:a16="http://schemas.microsoft.com/office/drawing/2014/main" id="{4C59E65C-9FDB-A747-A948-B6BAB3068A06}"/>
                </a:ext>
              </a:extLst>
            </p:cNvPr>
            <p:cNvSpPr/>
            <p:nvPr/>
          </p:nvSpPr>
          <p:spPr>
            <a:xfrm>
              <a:off x="10442865" y="5806687"/>
              <a:ext cx="1768051" cy="442582"/>
            </a:xfrm>
            <a:prstGeom prst="rect">
              <a:avLst/>
            </a:prstGeom>
            <a:noFill/>
            <a:ln>
              <a:noFill/>
            </a:ln>
          </p:spPr>
          <p:txBody>
            <a:bodyPr wrap="square" anchor="ctr">
              <a:no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marL="0" marR="0" lvl="0" indent="0" algn="ctr" defTabSz="731491" rtl="0" eaLnBrk="1" fontAlgn="auto" latinLnBrk="0" hangingPunct="1">
                <a:lnSpc>
                  <a:spcPct val="100000"/>
                </a:lnSpc>
                <a:spcBef>
                  <a:spcPts val="4000"/>
                </a:spcBef>
                <a:spcAft>
                  <a:spcPts val="4000"/>
                </a:spcAft>
                <a:buClrTx/>
                <a:buSzTx/>
                <a:buFontTx/>
                <a:buNone/>
                <a:tabLst/>
                <a:defRPr/>
              </a:pPr>
              <a:r>
                <a:rPr kumimoji="0" lang="en-US" sz="1600" b="1" i="0" u="none" strike="noStrike" kern="0" cap="none" spc="0" normalizeH="0" baseline="0" noProof="0" dirty="0" err="1">
                  <a:ln>
                    <a:noFill/>
                  </a:ln>
                  <a:solidFill>
                    <a:srgbClr val="002D4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FSx</a:t>
              </a:r>
              <a:r>
                <a:rPr kumimoji="0" lang="en-US" sz="1600" b="1" i="0" u="none" strike="noStrike" kern="0" cap="none" spc="0" normalizeH="0" baseline="0" noProof="0" dirty="0">
                  <a:ln>
                    <a:noFill/>
                  </a:ln>
                  <a:solidFill>
                    <a:srgbClr val="002D4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for Windows </a:t>
              </a:r>
            </a:p>
          </p:txBody>
        </p:sp>
      </p:grpSp>
      <p:grpSp>
        <p:nvGrpSpPr>
          <p:cNvPr id="89" name="Group 47">
            <a:extLst>
              <a:ext uri="{FF2B5EF4-FFF2-40B4-BE49-F238E27FC236}">
                <a16:creationId xmlns:a16="http://schemas.microsoft.com/office/drawing/2014/main" id="{D2830D75-6583-A040-A42D-4CEE55841121}"/>
              </a:ext>
            </a:extLst>
          </p:cNvPr>
          <p:cNvGrpSpPr>
            <a:grpSpLocks noChangeAspect="1"/>
          </p:cNvGrpSpPr>
          <p:nvPr/>
        </p:nvGrpSpPr>
        <p:grpSpPr>
          <a:xfrm>
            <a:off x="12392000" y="4279944"/>
            <a:ext cx="640635" cy="571794"/>
            <a:chOff x="-1171016" y="5240112"/>
            <a:chExt cx="545120" cy="486543"/>
          </a:xfrm>
        </p:grpSpPr>
        <p:sp>
          <p:nvSpPr>
            <p:cNvPr id="91" name="Freeform: Shape 91">
              <a:extLst>
                <a:ext uri="{FF2B5EF4-FFF2-40B4-BE49-F238E27FC236}">
                  <a16:creationId xmlns:a16="http://schemas.microsoft.com/office/drawing/2014/main" id="{FF6F61FA-EB8A-6549-859C-A45A5AEB5660}"/>
                </a:ext>
              </a:extLst>
            </p:cNvPr>
            <p:cNvSpPr/>
            <p:nvPr/>
          </p:nvSpPr>
          <p:spPr>
            <a:xfrm>
              <a:off x="-1025949" y="5300532"/>
              <a:ext cx="247820" cy="86898"/>
            </a:xfrm>
            <a:custGeom>
              <a:avLst/>
              <a:gdLst>
                <a:gd name="connsiteX0" fmla="*/ 245567 w 247820"/>
                <a:gd name="connsiteY0" fmla="*/ 46989 h 86898"/>
                <a:gd name="connsiteX1" fmla="*/ 125198 w 247820"/>
                <a:gd name="connsiteY1" fmla="*/ 84645 h 86898"/>
                <a:gd name="connsiteX2" fmla="*/ 4828 w 247820"/>
                <a:gd name="connsiteY2" fmla="*/ 46989 h 86898"/>
                <a:gd name="connsiteX3" fmla="*/ 125198 w 247820"/>
                <a:gd name="connsiteY3" fmla="*/ 4828 h 86898"/>
                <a:gd name="connsiteX4" fmla="*/ 245567 w 247820"/>
                <a:gd name="connsiteY4" fmla="*/ 46989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20" h="86898">
                  <a:moveTo>
                    <a:pt x="245567" y="46989"/>
                  </a:moveTo>
                  <a:cubicBezTo>
                    <a:pt x="245567" y="67587"/>
                    <a:pt x="194716" y="84645"/>
                    <a:pt x="125198" y="84645"/>
                  </a:cubicBezTo>
                  <a:cubicBezTo>
                    <a:pt x="55679" y="84645"/>
                    <a:pt x="4828" y="67909"/>
                    <a:pt x="4828" y="46989"/>
                  </a:cubicBezTo>
                  <a:cubicBezTo>
                    <a:pt x="4828" y="26069"/>
                    <a:pt x="55679" y="4828"/>
                    <a:pt x="125198" y="4828"/>
                  </a:cubicBezTo>
                  <a:cubicBezTo>
                    <a:pt x="194716" y="4828"/>
                    <a:pt x="245567" y="26391"/>
                    <a:pt x="245567" y="46989"/>
                  </a:cubicBez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92" name="Freeform: Shape 94">
              <a:extLst>
                <a:ext uri="{FF2B5EF4-FFF2-40B4-BE49-F238E27FC236}">
                  <a16:creationId xmlns:a16="http://schemas.microsoft.com/office/drawing/2014/main" id="{447A246E-31ED-D84C-9234-41C7043A950C}"/>
                </a:ext>
              </a:extLst>
            </p:cNvPr>
            <p:cNvSpPr/>
            <p:nvPr/>
          </p:nvSpPr>
          <p:spPr>
            <a:xfrm>
              <a:off x="-1026271" y="5417362"/>
              <a:ext cx="164141" cy="45058"/>
            </a:xfrm>
            <a:custGeom>
              <a:avLst/>
              <a:gdLst>
                <a:gd name="connsiteX0" fmla="*/ 4828 w 164140"/>
                <a:gd name="connsiteY0" fmla="*/ 4828 h 45058"/>
                <a:gd name="connsiteX1" fmla="*/ 125198 w 164140"/>
                <a:gd name="connsiteY1" fmla="*/ 42483 h 45058"/>
                <a:gd name="connsiteX2" fmla="*/ 159313 w 164140"/>
                <a:gd name="connsiteY2" fmla="*/ 42483 h 45058"/>
              </a:gdLst>
              <a:ahLst/>
              <a:cxnLst>
                <a:cxn ang="0">
                  <a:pos x="connsiteX0" y="connsiteY0"/>
                </a:cxn>
                <a:cxn ang="0">
                  <a:pos x="connsiteX1" y="connsiteY1"/>
                </a:cxn>
                <a:cxn ang="0">
                  <a:pos x="connsiteX2" y="connsiteY2"/>
                </a:cxn>
              </a:cxnLst>
              <a:rect l="l" t="t" r="r" b="b"/>
              <a:pathLst>
                <a:path w="164140" h="45058">
                  <a:moveTo>
                    <a:pt x="4828" y="4828"/>
                  </a:moveTo>
                  <a:cubicBezTo>
                    <a:pt x="4828" y="25426"/>
                    <a:pt x="55679" y="42483"/>
                    <a:pt x="125198" y="42483"/>
                  </a:cubicBezTo>
                  <a:lnTo>
                    <a:pt x="159313" y="42483"/>
                  </a:lnTo>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93" name="Freeform: Shape 101">
              <a:extLst>
                <a:ext uri="{FF2B5EF4-FFF2-40B4-BE49-F238E27FC236}">
                  <a16:creationId xmlns:a16="http://schemas.microsoft.com/office/drawing/2014/main" id="{FE622CB4-8065-2347-AB46-FD80330A9BB3}"/>
                </a:ext>
              </a:extLst>
            </p:cNvPr>
            <p:cNvSpPr/>
            <p:nvPr/>
          </p:nvSpPr>
          <p:spPr>
            <a:xfrm>
              <a:off x="-1025949" y="5491064"/>
              <a:ext cx="157704" cy="45058"/>
            </a:xfrm>
            <a:custGeom>
              <a:avLst/>
              <a:gdLst>
                <a:gd name="connsiteX0" fmla="*/ 154485 w 157703"/>
                <a:gd name="connsiteY0" fmla="*/ 42483 h 45058"/>
                <a:gd name="connsiteX1" fmla="*/ 4828 w 157703"/>
                <a:gd name="connsiteY1" fmla="*/ 4828 h 45058"/>
              </a:gdLst>
              <a:ahLst/>
              <a:cxnLst>
                <a:cxn ang="0">
                  <a:pos x="connsiteX0" y="connsiteY0"/>
                </a:cxn>
                <a:cxn ang="0">
                  <a:pos x="connsiteX1" y="connsiteY1"/>
                </a:cxn>
              </a:cxnLst>
              <a:rect l="l" t="t" r="r" b="b"/>
              <a:pathLst>
                <a:path w="157703" h="45058">
                  <a:moveTo>
                    <a:pt x="154485" y="42483"/>
                  </a:moveTo>
                  <a:cubicBezTo>
                    <a:pt x="79496" y="44093"/>
                    <a:pt x="4828" y="25748"/>
                    <a:pt x="4828" y="4828"/>
                  </a:cubicBezTo>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94" name="Freeform: Shape 102">
              <a:extLst>
                <a:ext uri="{FF2B5EF4-FFF2-40B4-BE49-F238E27FC236}">
                  <a16:creationId xmlns:a16="http://schemas.microsoft.com/office/drawing/2014/main" id="{2F87BF11-DA4C-5648-B912-C559C04410C7}"/>
                </a:ext>
              </a:extLst>
            </p:cNvPr>
            <p:cNvSpPr/>
            <p:nvPr/>
          </p:nvSpPr>
          <p:spPr>
            <a:xfrm>
              <a:off x="-1026271" y="5340441"/>
              <a:ext cx="9655" cy="228510"/>
            </a:xfrm>
            <a:custGeom>
              <a:avLst/>
              <a:gdLst>
                <a:gd name="connsiteX0" fmla="*/ 4828 w 9655"/>
                <a:gd name="connsiteY0" fmla="*/ 4828 h 228509"/>
                <a:gd name="connsiteX1" fmla="*/ 4828 w 9655"/>
                <a:gd name="connsiteY1" fmla="*/ 225291 h 228509"/>
              </a:gdLst>
              <a:ahLst/>
              <a:cxnLst>
                <a:cxn ang="0">
                  <a:pos x="connsiteX0" y="connsiteY0"/>
                </a:cxn>
                <a:cxn ang="0">
                  <a:pos x="connsiteX1" y="connsiteY1"/>
                </a:cxn>
              </a:cxnLst>
              <a:rect l="l" t="t" r="r" b="b"/>
              <a:pathLst>
                <a:path w="9655" h="228509">
                  <a:moveTo>
                    <a:pt x="4828" y="4828"/>
                  </a:moveTo>
                  <a:lnTo>
                    <a:pt x="4828" y="225291"/>
                  </a:lnTo>
                </a:path>
              </a:pathLst>
            </a:custGeom>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95" name="Freeform: Shape 104">
              <a:extLst>
                <a:ext uri="{FF2B5EF4-FFF2-40B4-BE49-F238E27FC236}">
                  <a16:creationId xmlns:a16="http://schemas.microsoft.com/office/drawing/2014/main" id="{539F990E-D3A1-0D44-82D5-79F3E8F48DB0}"/>
                </a:ext>
              </a:extLst>
            </p:cNvPr>
            <p:cNvSpPr/>
            <p:nvPr/>
          </p:nvSpPr>
          <p:spPr>
            <a:xfrm>
              <a:off x="-785209" y="5342694"/>
              <a:ext cx="9655" cy="61150"/>
            </a:xfrm>
            <a:custGeom>
              <a:avLst/>
              <a:gdLst>
                <a:gd name="connsiteX0" fmla="*/ 4828 w 9655"/>
                <a:gd name="connsiteY0" fmla="*/ 4828 h 61150"/>
                <a:gd name="connsiteX1" fmla="*/ 4828 w 9655"/>
                <a:gd name="connsiteY1" fmla="*/ 56645 h 61150"/>
              </a:gdLst>
              <a:ahLst/>
              <a:cxnLst>
                <a:cxn ang="0">
                  <a:pos x="connsiteX0" y="connsiteY0"/>
                </a:cxn>
                <a:cxn ang="0">
                  <a:pos x="connsiteX1" y="connsiteY1"/>
                </a:cxn>
              </a:cxnLst>
              <a:rect l="l" t="t" r="r" b="b"/>
              <a:pathLst>
                <a:path w="9655" h="61150">
                  <a:moveTo>
                    <a:pt x="4828" y="4828"/>
                  </a:moveTo>
                  <a:lnTo>
                    <a:pt x="4828" y="56645"/>
                  </a:lnTo>
                </a:path>
              </a:pathLst>
            </a:custGeom>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96" name="Freeform: Shape 105">
              <a:extLst>
                <a:ext uri="{FF2B5EF4-FFF2-40B4-BE49-F238E27FC236}">
                  <a16:creationId xmlns:a16="http://schemas.microsoft.com/office/drawing/2014/main" id="{5DF21196-B49C-7E4F-869C-11B4D123BDFA}"/>
                </a:ext>
              </a:extLst>
            </p:cNvPr>
            <p:cNvSpPr/>
            <p:nvPr/>
          </p:nvSpPr>
          <p:spPr>
            <a:xfrm>
              <a:off x="-1026271" y="5559939"/>
              <a:ext cx="154485" cy="45058"/>
            </a:xfrm>
            <a:custGeom>
              <a:avLst/>
              <a:gdLst>
                <a:gd name="connsiteX0" fmla="*/ 150945 w 154485"/>
                <a:gd name="connsiteY0" fmla="*/ 42483 h 45058"/>
                <a:gd name="connsiteX1" fmla="*/ 4828 w 154485"/>
                <a:gd name="connsiteY1" fmla="*/ 4828 h 45058"/>
              </a:gdLst>
              <a:ahLst/>
              <a:cxnLst>
                <a:cxn ang="0">
                  <a:pos x="connsiteX0" y="connsiteY0"/>
                </a:cxn>
                <a:cxn ang="0">
                  <a:pos x="connsiteX1" y="connsiteY1"/>
                </a:cxn>
              </a:cxnLst>
              <a:rect l="l" t="t" r="r" b="b"/>
              <a:pathLst>
                <a:path w="154485" h="45058">
                  <a:moveTo>
                    <a:pt x="150945" y="42483"/>
                  </a:moveTo>
                  <a:cubicBezTo>
                    <a:pt x="66300" y="47311"/>
                    <a:pt x="4828" y="25748"/>
                    <a:pt x="4828" y="4828"/>
                  </a:cubicBezTo>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98" name="Freeform: Shape 106">
              <a:extLst>
                <a:ext uri="{FF2B5EF4-FFF2-40B4-BE49-F238E27FC236}">
                  <a16:creationId xmlns:a16="http://schemas.microsoft.com/office/drawing/2014/main" id="{D21FF282-4A8B-9C48-9F15-5ABE38BEF786}"/>
                </a:ext>
              </a:extLst>
            </p:cNvPr>
            <p:cNvSpPr/>
            <p:nvPr/>
          </p:nvSpPr>
          <p:spPr>
            <a:xfrm>
              <a:off x="-844750" y="5417684"/>
              <a:ext cx="218854" cy="308971"/>
            </a:xfrm>
            <a:custGeom>
              <a:avLst/>
              <a:gdLst>
                <a:gd name="connsiteX0" fmla="*/ 4828 w 218854"/>
                <a:gd name="connsiteY0" fmla="*/ 297062 h 308970"/>
                <a:gd name="connsiteX1" fmla="*/ 4828 w 218854"/>
                <a:gd name="connsiteY1" fmla="*/ 12874 h 308970"/>
                <a:gd name="connsiteX2" fmla="*/ 12874 w 218854"/>
                <a:gd name="connsiteY2" fmla="*/ 4828 h 308970"/>
                <a:gd name="connsiteX3" fmla="*/ 144186 w 218854"/>
                <a:gd name="connsiteY3" fmla="*/ 4828 h 308970"/>
                <a:gd name="connsiteX4" fmla="*/ 214027 w 218854"/>
                <a:gd name="connsiteY4" fmla="*/ 74668 h 308970"/>
                <a:gd name="connsiteX5" fmla="*/ 214027 w 218854"/>
                <a:gd name="connsiteY5" fmla="*/ 297062 h 308970"/>
                <a:gd name="connsiteX6" fmla="*/ 205980 w 218854"/>
                <a:gd name="connsiteY6" fmla="*/ 305109 h 308970"/>
                <a:gd name="connsiteX7" fmla="*/ 13196 w 218854"/>
                <a:gd name="connsiteY7" fmla="*/ 305109 h 308970"/>
                <a:gd name="connsiteX8" fmla="*/ 4828 w 218854"/>
                <a:gd name="connsiteY8" fmla="*/ 297062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54" h="308970">
                  <a:moveTo>
                    <a:pt x="4828" y="297062"/>
                  </a:moveTo>
                  <a:lnTo>
                    <a:pt x="4828" y="12874"/>
                  </a:lnTo>
                  <a:cubicBezTo>
                    <a:pt x="4828" y="8368"/>
                    <a:pt x="8368" y="4828"/>
                    <a:pt x="12874" y="4828"/>
                  </a:cubicBezTo>
                  <a:lnTo>
                    <a:pt x="144186" y="4828"/>
                  </a:lnTo>
                  <a:lnTo>
                    <a:pt x="214027" y="74668"/>
                  </a:lnTo>
                  <a:lnTo>
                    <a:pt x="214027" y="297062"/>
                  </a:lnTo>
                  <a:cubicBezTo>
                    <a:pt x="214027" y="301568"/>
                    <a:pt x="210486" y="305109"/>
                    <a:pt x="205980" y="305109"/>
                  </a:cubicBezTo>
                  <a:lnTo>
                    <a:pt x="13196" y="305109"/>
                  </a:lnTo>
                  <a:cubicBezTo>
                    <a:pt x="8368" y="305109"/>
                    <a:pt x="4828" y="301568"/>
                    <a:pt x="4828" y="297062"/>
                  </a:cubicBez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99" name="Freeform: Shape 107">
              <a:extLst>
                <a:ext uri="{FF2B5EF4-FFF2-40B4-BE49-F238E27FC236}">
                  <a16:creationId xmlns:a16="http://schemas.microsoft.com/office/drawing/2014/main" id="{9770DFE4-3855-6F4F-9B7C-6AE7D63C485B}"/>
                </a:ext>
              </a:extLst>
            </p:cNvPr>
            <p:cNvSpPr/>
            <p:nvPr/>
          </p:nvSpPr>
          <p:spPr>
            <a:xfrm>
              <a:off x="-705392" y="5417684"/>
              <a:ext cx="77243" cy="77243"/>
            </a:xfrm>
            <a:custGeom>
              <a:avLst/>
              <a:gdLst>
                <a:gd name="connsiteX0" fmla="*/ 4828 w 77242"/>
                <a:gd name="connsiteY0" fmla="*/ 74668 h 77242"/>
                <a:gd name="connsiteX1" fmla="*/ 74668 w 77242"/>
                <a:gd name="connsiteY1" fmla="*/ 74668 h 77242"/>
                <a:gd name="connsiteX2" fmla="*/ 4828 w 77242"/>
                <a:gd name="connsiteY2" fmla="*/ 4828 h 77242"/>
              </a:gdLst>
              <a:ahLst/>
              <a:cxnLst>
                <a:cxn ang="0">
                  <a:pos x="connsiteX0" y="connsiteY0"/>
                </a:cxn>
                <a:cxn ang="0">
                  <a:pos x="connsiteX1" y="connsiteY1"/>
                </a:cxn>
                <a:cxn ang="0">
                  <a:pos x="connsiteX2" y="connsiteY2"/>
                </a:cxn>
              </a:cxnLst>
              <a:rect l="l" t="t" r="r" b="b"/>
              <a:pathLst>
                <a:path w="77242" h="77242">
                  <a:moveTo>
                    <a:pt x="4828" y="74668"/>
                  </a:moveTo>
                  <a:lnTo>
                    <a:pt x="74668" y="74668"/>
                  </a:lnTo>
                  <a:lnTo>
                    <a:pt x="4828" y="4828"/>
                  </a:ln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00" name="Freeform: Shape 108">
              <a:extLst>
                <a:ext uri="{FF2B5EF4-FFF2-40B4-BE49-F238E27FC236}">
                  <a16:creationId xmlns:a16="http://schemas.microsoft.com/office/drawing/2014/main" id="{DB178710-EDDA-0143-BD88-F895D859999B}"/>
                </a:ext>
              </a:extLst>
            </p:cNvPr>
            <p:cNvSpPr/>
            <p:nvPr/>
          </p:nvSpPr>
          <p:spPr>
            <a:xfrm>
              <a:off x="-813853" y="5543847"/>
              <a:ext cx="154485" cy="9655"/>
            </a:xfrm>
            <a:custGeom>
              <a:avLst/>
              <a:gdLst>
                <a:gd name="connsiteX0" fmla="*/ 4828 w 154485"/>
                <a:gd name="connsiteY0" fmla="*/ 4828 h 9655"/>
                <a:gd name="connsiteX1" fmla="*/ 152554 w 154485"/>
                <a:gd name="connsiteY1" fmla="*/ 4828 h 9655"/>
              </a:gdLst>
              <a:ahLst/>
              <a:cxnLst>
                <a:cxn ang="0">
                  <a:pos x="connsiteX0" y="connsiteY0"/>
                </a:cxn>
                <a:cxn ang="0">
                  <a:pos x="connsiteX1" y="connsiteY1"/>
                </a:cxn>
              </a:cxnLst>
              <a:rect l="l" t="t" r="r" b="b"/>
              <a:pathLst>
                <a:path w="154485" h="9655">
                  <a:moveTo>
                    <a:pt x="4828" y="4828"/>
                  </a:moveTo>
                  <a:lnTo>
                    <a:pt x="152554" y="4828"/>
                  </a:lnTo>
                </a:path>
              </a:pathLst>
            </a:custGeom>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25" name="Freeform: Shape 109">
              <a:extLst>
                <a:ext uri="{FF2B5EF4-FFF2-40B4-BE49-F238E27FC236}">
                  <a16:creationId xmlns:a16="http://schemas.microsoft.com/office/drawing/2014/main" id="{C5B8E87A-D761-7741-98E5-AE77E485F1DA}"/>
                </a:ext>
              </a:extLst>
            </p:cNvPr>
            <p:cNvSpPr/>
            <p:nvPr/>
          </p:nvSpPr>
          <p:spPr>
            <a:xfrm>
              <a:off x="-813853" y="5584721"/>
              <a:ext cx="154485" cy="9655"/>
            </a:xfrm>
            <a:custGeom>
              <a:avLst/>
              <a:gdLst>
                <a:gd name="connsiteX0" fmla="*/ 4828 w 154485"/>
                <a:gd name="connsiteY0" fmla="*/ 4828 h 9655"/>
                <a:gd name="connsiteX1" fmla="*/ 152554 w 154485"/>
                <a:gd name="connsiteY1" fmla="*/ 4828 h 9655"/>
              </a:gdLst>
              <a:ahLst/>
              <a:cxnLst>
                <a:cxn ang="0">
                  <a:pos x="connsiteX0" y="connsiteY0"/>
                </a:cxn>
                <a:cxn ang="0">
                  <a:pos x="connsiteX1" y="connsiteY1"/>
                </a:cxn>
              </a:cxnLst>
              <a:rect l="l" t="t" r="r" b="b"/>
              <a:pathLst>
                <a:path w="154485" h="9655">
                  <a:moveTo>
                    <a:pt x="4828" y="4828"/>
                  </a:moveTo>
                  <a:lnTo>
                    <a:pt x="152554" y="4828"/>
                  </a:lnTo>
                </a:path>
              </a:pathLst>
            </a:custGeom>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26" name="Freeform: Shape 110">
              <a:extLst>
                <a:ext uri="{FF2B5EF4-FFF2-40B4-BE49-F238E27FC236}">
                  <a16:creationId xmlns:a16="http://schemas.microsoft.com/office/drawing/2014/main" id="{3663E9CD-79D0-9445-94E8-145A7769B255}"/>
                </a:ext>
              </a:extLst>
            </p:cNvPr>
            <p:cNvSpPr/>
            <p:nvPr/>
          </p:nvSpPr>
          <p:spPr>
            <a:xfrm>
              <a:off x="-813853" y="5625917"/>
              <a:ext cx="151267" cy="9655"/>
            </a:xfrm>
            <a:custGeom>
              <a:avLst/>
              <a:gdLst>
                <a:gd name="connsiteX0" fmla="*/ 4828 w 151266"/>
                <a:gd name="connsiteY0" fmla="*/ 4828 h 9655"/>
                <a:gd name="connsiteX1" fmla="*/ 148692 w 151266"/>
                <a:gd name="connsiteY1" fmla="*/ 4828 h 9655"/>
              </a:gdLst>
              <a:ahLst/>
              <a:cxnLst>
                <a:cxn ang="0">
                  <a:pos x="connsiteX0" y="connsiteY0"/>
                </a:cxn>
                <a:cxn ang="0">
                  <a:pos x="connsiteX1" y="connsiteY1"/>
                </a:cxn>
              </a:cxnLst>
              <a:rect l="l" t="t" r="r" b="b"/>
              <a:pathLst>
                <a:path w="151266" h="9655">
                  <a:moveTo>
                    <a:pt x="4828" y="4828"/>
                  </a:moveTo>
                  <a:lnTo>
                    <a:pt x="148692" y="4828"/>
                  </a:lnTo>
                </a:path>
              </a:pathLst>
            </a:custGeom>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27" name="Freeform: Shape 111">
              <a:extLst>
                <a:ext uri="{FF2B5EF4-FFF2-40B4-BE49-F238E27FC236}">
                  <a16:creationId xmlns:a16="http://schemas.microsoft.com/office/drawing/2014/main" id="{60B38D21-A935-C547-A0E2-8707EE4054D5}"/>
                </a:ext>
              </a:extLst>
            </p:cNvPr>
            <p:cNvSpPr/>
            <p:nvPr/>
          </p:nvSpPr>
          <p:spPr>
            <a:xfrm>
              <a:off x="-813853" y="5666791"/>
              <a:ext cx="57932" cy="9655"/>
            </a:xfrm>
            <a:custGeom>
              <a:avLst/>
              <a:gdLst>
                <a:gd name="connsiteX0" fmla="*/ 4828 w 57932"/>
                <a:gd name="connsiteY0" fmla="*/ 4828 h 9655"/>
                <a:gd name="connsiteX1" fmla="*/ 55357 w 57932"/>
                <a:gd name="connsiteY1" fmla="*/ 4828 h 9655"/>
              </a:gdLst>
              <a:ahLst/>
              <a:cxnLst>
                <a:cxn ang="0">
                  <a:pos x="connsiteX0" y="connsiteY0"/>
                </a:cxn>
                <a:cxn ang="0">
                  <a:pos x="connsiteX1" y="connsiteY1"/>
                </a:cxn>
              </a:cxnLst>
              <a:rect l="l" t="t" r="r" b="b"/>
              <a:pathLst>
                <a:path w="57932" h="9655">
                  <a:moveTo>
                    <a:pt x="4828" y="4828"/>
                  </a:moveTo>
                  <a:lnTo>
                    <a:pt x="55357" y="4828"/>
                  </a:lnTo>
                </a:path>
              </a:pathLst>
            </a:custGeom>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28" name="Freeform: Shape 112">
              <a:extLst>
                <a:ext uri="{FF2B5EF4-FFF2-40B4-BE49-F238E27FC236}">
                  <a16:creationId xmlns:a16="http://schemas.microsoft.com/office/drawing/2014/main" id="{D2730D86-2242-A24C-A50F-514FABB3CBCB}"/>
                </a:ext>
              </a:extLst>
            </p:cNvPr>
            <p:cNvSpPr/>
            <p:nvPr/>
          </p:nvSpPr>
          <p:spPr>
            <a:xfrm>
              <a:off x="-813853" y="5502972"/>
              <a:ext cx="90116" cy="9655"/>
            </a:xfrm>
            <a:custGeom>
              <a:avLst/>
              <a:gdLst>
                <a:gd name="connsiteX0" fmla="*/ 4828 w 90116"/>
                <a:gd name="connsiteY0" fmla="*/ 4828 h 9655"/>
                <a:gd name="connsiteX1" fmla="*/ 88185 w 90116"/>
                <a:gd name="connsiteY1" fmla="*/ 4828 h 9655"/>
              </a:gdLst>
              <a:ahLst/>
              <a:cxnLst>
                <a:cxn ang="0">
                  <a:pos x="connsiteX0" y="connsiteY0"/>
                </a:cxn>
                <a:cxn ang="0">
                  <a:pos x="connsiteX1" y="connsiteY1"/>
                </a:cxn>
              </a:cxnLst>
              <a:rect l="l" t="t" r="r" b="b"/>
              <a:pathLst>
                <a:path w="90116" h="9655">
                  <a:moveTo>
                    <a:pt x="4828" y="4828"/>
                  </a:moveTo>
                  <a:lnTo>
                    <a:pt x="88185" y="4828"/>
                  </a:lnTo>
                </a:path>
              </a:pathLst>
            </a:custGeom>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29" name="Freeform: Shape 113">
              <a:extLst>
                <a:ext uri="{FF2B5EF4-FFF2-40B4-BE49-F238E27FC236}">
                  <a16:creationId xmlns:a16="http://schemas.microsoft.com/office/drawing/2014/main" id="{FF59F768-345D-9348-A62F-DF9965528FDC}"/>
                </a:ext>
              </a:extLst>
            </p:cNvPr>
            <p:cNvSpPr/>
            <p:nvPr/>
          </p:nvSpPr>
          <p:spPr>
            <a:xfrm>
              <a:off x="-1104039" y="5292934"/>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30" name="Freeform: Shape 114">
              <a:extLst>
                <a:ext uri="{FF2B5EF4-FFF2-40B4-BE49-F238E27FC236}">
                  <a16:creationId xmlns:a16="http://schemas.microsoft.com/office/drawing/2014/main" id="{3C4C3D8E-E878-8E46-8849-86B818C743CB}"/>
                </a:ext>
              </a:extLst>
            </p:cNvPr>
            <p:cNvSpPr/>
            <p:nvPr/>
          </p:nvSpPr>
          <p:spPr>
            <a:xfrm>
              <a:off x="-1007865" y="5290781"/>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31" name="Freeform: Shape 115">
              <a:extLst>
                <a:ext uri="{FF2B5EF4-FFF2-40B4-BE49-F238E27FC236}">
                  <a16:creationId xmlns:a16="http://schemas.microsoft.com/office/drawing/2014/main" id="{0A21963E-62C1-0244-AE83-E0DC0F2E6E39}"/>
                </a:ext>
              </a:extLst>
            </p:cNvPr>
            <p:cNvSpPr/>
            <p:nvPr/>
          </p:nvSpPr>
          <p:spPr>
            <a:xfrm>
              <a:off x="-1127206" y="5351317"/>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32" name="Freeform: Shape 116">
              <a:extLst>
                <a:ext uri="{FF2B5EF4-FFF2-40B4-BE49-F238E27FC236}">
                  <a16:creationId xmlns:a16="http://schemas.microsoft.com/office/drawing/2014/main" id="{0A8D16D5-AA3C-B940-A26D-443645FFA610}"/>
                </a:ext>
              </a:extLst>
            </p:cNvPr>
            <p:cNvSpPr/>
            <p:nvPr/>
          </p:nvSpPr>
          <p:spPr>
            <a:xfrm>
              <a:off x="-1068546" y="5351317"/>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33" name="Freeform: Shape 117">
              <a:extLst>
                <a:ext uri="{FF2B5EF4-FFF2-40B4-BE49-F238E27FC236}">
                  <a16:creationId xmlns:a16="http://schemas.microsoft.com/office/drawing/2014/main" id="{7AAB7288-824A-664C-8F16-52418AED02BF}"/>
                </a:ext>
              </a:extLst>
            </p:cNvPr>
            <p:cNvSpPr/>
            <p:nvPr/>
          </p:nvSpPr>
          <p:spPr>
            <a:xfrm>
              <a:off x="-1147191" y="5421534"/>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34" name="Freeform: Shape 118">
              <a:extLst>
                <a:ext uri="{FF2B5EF4-FFF2-40B4-BE49-F238E27FC236}">
                  <a16:creationId xmlns:a16="http://schemas.microsoft.com/office/drawing/2014/main" id="{56CEE947-757F-D64A-9E01-4B9F770F2B0C}"/>
                </a:ext>
              </a:extLst>
            </p:cNvPr>
            <p:cNvSpPr/>
            <p:nvPr/>
          </p:nvSpPr>
          <p:spPr>
            <a:xfrm>
              <a:off x="-1094731" y="5395217"/>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35" name="Freeform: Shape 119">
              <a:extLst>
                <a:ext uri="{FF2B5EF4-FFF2-40B4-BE49-F238E27FC236}">
                  <a16:creationId xmlns:a16="http://schemas.microsoft.com/office/drawing/2014/main" id="{61129A48-7136-3548-8009-C31993D4C756}"/>
                </a:ext>
              </a:extLst>
            </p:cNvPr>
            <p:cNvSpPr/>
            <p:nvPr/>
          </p:nvSpPr>
          <p:spPr>
            <a:xfrm>
              <a:off x="-1051542" y="5269649"/>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36" name="Freeform: Shape 120">
              <a:extLst>
                <a:ext uri="{FF2B5EF4-FFF2-40B4-BE49-F238E27FC236}">
                  <a16:creationId xmlns:a16="http://schemas.microsoft.com/office/drawing/2014/main" id="{0D768A98-DD2D-9B4E-8D09-67DC308958EE}"/>
                </a:ext>
              </a:extLst>
            </p:cNvPr>
            <p:cNvSpPr/>
            <p:nvPr/>
          </p:nvSpPr>
          <p:spPr>
            <a:xfrm>
              <a:off x="-1171016" y="5240112"/>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38" name="Group 47">
            <a:extLst>
              <a:ext uri="{FF2B5EF4-FFF2-40B4-BE49-F238E27FC236}">
                <a16:creationId xmlns:a16="http://schemas.microsoft.com/office/drawing/2014/main" id="{D2830D75-6583-A040-A42D-4CEE55841121}"/>
              </a:ext>
            </a:extLst>
          </p:cNvPr>
          <p:cNvGrpSpPr>
            <a:grpSpLocks noChangeAspect="1"/>
          </p:cNvGrpSpPr>
          <p:nvPr/>
        </p:nvGrpSpPr>
        <p:grpSpPr>
          <a:xfrm>
            <a:off x="11606821" y="4278025"/>
            <a:ext cx="640635" cy="571794"/>
            <a:chOff x="-1171016" y="5240112"/>
            <a:chExt cx="545120" cy="486543"/>
          </a:xfrm>
        </p:grpSpPr>
        <p:sp>
          <p:nvSpPr>
            <p:cNvPr id="140" name="Freeform: Shape 91">
              <a:extLst>
                <a:ext uri="{FF2B5EF4-FFF2-40B4-BE49-F238E27FC236}">
                  <a16:creationId xmlns:a16="http://schemas.microsoft.com/office/drawing/2014/main" id="{FF6F61FA-EB8A-6549-859C-A45A5AEB5660}"/>
                </a:ext>
              </a:extLst>
            </p:cNvPr>
            <p:cNvSpPr/>
            <p:nvPr/>
          </p:nvSpPr>
          <p:spPr>
            <a:xfrm>
              <a:off x="-1025949" y="5300532"/>
              <a:ext cx="247820" cy="86898"/>
            </a:xfrm>
            <a:custGeom>
              <a:avLst/>
              <a:gdLst>
                <a:gd name="connsiteX0" fmla="*/ 245567 w 247820"/>
                <a:gd name="connsiteY0" fmla="*/ 46989 h 86898"/>
                <a:gd name="connsiteX1" fmla="*/ 125198 w 247820"/>
                <a:gd name="connsiteY1" fmla="*/ 84645 h 86898"/>
                <a:gd name="connsiteX2" fmla="*/ 4828 w 247820"/>
                <a:gd name="connsiteY2" fmla="*/ 46989 h 86898"/>
                <a:gd name="connsiteX3" fmla="*/ 125198 w 247820"/>
                <a:gd name="connsiteY3" fmla="*/ 4828 h 86898"/>
                <a:gd name="connsiteX4" fmla="*/ 245567 w 247820"/>
                <a:gd name="connsiteY4" fmla="*/ 46989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20" h="86898">
                  <a:moveTo>
                    <a:pt x="245567" y="46989"/>
                  </a:moveTo>
                  <a:cubicBezTo>
                    <a:pt x="245567" y="67587"/>
                    <a:pt x="194716" y="84645"/>
                    <a:pt x="125198" y="84645"/>
                  </a:cubicBezTo>
                  <a:cubicBezTo>
                    <a:pt x="55679" y="84645"/>
                    <a:pt x="4828" y="67909"/>
                    <a:pt x="4828" y="46989"/>
                  </a:cubicBezTo>
                  <a:cubicBezTo>
                    <a:pt x="4828" y="26069"/>
                    <a:pt x="55679" y="4828"/>
                    <a:pt x="125198" y="4828"/>
                  </a:cubicBezTo>
                  <a:cubicBezTo>
                    <a:pt x="194716" y="4828"/>
                    <a:pt x="245567" y="26391"/>
                    <a:pt x="245567" y="46989"/>
                  </a:cubicBez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41" name="Freeform: Shape 94">
              <a:extLst>
                <a:ext uri="{FF2B5EF4-FFF2-40B4-BE49-F238E27FC236}">
                  <a16:creationId xmlns:a16="http://schemas.microsoft.com/office/drawing/2014/main" id="{447A246E-31ED-D84C-9234-41C7043A950C}"/>
                </a:ext>
              </a:extLst>
            </p:cNvPr>
            <p:cNvSpPr/>
            <p:nvPr/>
          </p:nvSpPr>
          <p:spPr>
            <a:xfrm>
              <a:off x="-1026271" y="5417362"/>
              <a:ext cx="164141" cy="45058"/>
            </a:xfrm>
            <a:custGeom>
              <a:avLst/>
              <a:gdLst>
                <a:gd name="connsiteX0" fmla="*/ 4828 w 164140"/>
                <a:gd name="connsiteY0" fmla="*/ 4828 h 45058"/>
                <a:gd name="connsiteX1" fmla="*/ 125198 w 164140"/>
                <a:gd name="connsiteY1" fmla="*/ 42483 h 45058"/>
                <a:gd name="connsiteX2" fmla="*/ 159313 w 164140"/>
                <a:gd name="connsiteY2" fmla="*/ 42483 h 45058"/>
              </a:gdLst>
              <a:ahLst/>
              <a:cxnLst>
                <a:cxn ang="0">
                  <a:pos x="connsiteX0" y="connsiteY0"/>
                </a:cxn>
                <a:cxn ang="0">
                  <a:pos x="connsiteX1" y="connsiteY1"/>
                </a:cxn>
                <a:cxn ang="0">
                  <a:pos x="connsiteX2" y="connsiteY2"/>
                </a:cxn>
              </a:cxnLst>
              <a:rect l="l" t="t" r="r" b="b"/>
              <a:pathLst>
                <a:path w="164140" h="45058">
                  <a:moveTo>
                    <a:pt x="4828" y="4828"/>
                  </a:moveTo>
                  <a:cubicBezTo>
                    <a:pt x="4828" y="25426"/>
                    <a:pt x="55679" y="42483"/>
                    <a:pt x="125198" y="42483"/>
                  </a:cubicBezTo>
                  <a:lnTo>
                    <a:pt x="159313" y="42483"/>
                  </a:lnTo>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42" name="Freeform: Shape 101">
              <a:extLst>
                <a:ext uri="{FF2B5EF4-FFF2-40B4-BE49-F238E27FC236}">
                  <a16:creationId xmlns:a16="http://schemas.microsoft.com/office/drawing/2014/main" id="{FE622CB4-8065-2347-AB46-FD80330A9BB3}"/>
                </a:ext>
              </a:extLst>
            </p:cNvPr>
            <p:cNvSpPr/>
            <p:nvPr/>
          </p:nvSpPr>
          <p:spPr>
            <a:xfrm>
              <a:off x="-1025949" y="5491064"/>
              <a:ext cx="157704" cy="45058"/>
            </a:xfrm>
            <a:custGeom>
              <a:avLst/>
              <a:gdLst>
                <a:gd name="connsiteX0" fmla="*/ 154485 w 157703"/>
                <a:gd name="connsiteY0" fmla="*/ 42483 h 45058"/>
                <a:gd name="connsiteX1" fmla="*/ 4828 w 157703"/>
                <a:gd name="connsiteY1" fmla="*/ 4828 h 45058"/>
              </a:gdLst>
              <a:ahLst/>
              <a:cxnLst>
                <a:cxn ang="0">
                  <a:pos x="connsiteX0" y="connsiteY0"/>
                </a:cxn>
                <a:cxn ang="0">
                  <a:pos x="connsiteX1" y="connsiteY1"/>
                </a:cxn>
              </a:cxnLst>
              <a:rect l="l" t="t" r="r" b="b"/>
              <a:pathLst>
                <a:path w="157703" h="45058">
                  <a:moveTo>
                    <a:pt x="154485" y="42483"/>
                  </a:moveTo>
                  <a:cubicBezTo>
                    <a:pt x="79496" y="44093"/>
                    <a:pt x="4828" y="25748"/>
                    <a:pt x="4828" y="4828"/>
                  </a:cubicBezTo>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43" name="Freeform: Shape 102">
              <a:extLst>
                <a:ext uri="{FF2B5EF4-FFF2-40B4-BE49-F238E27FC236}">
                  <a16:creationId xmlns:a16="http://schemas.microsoft.com/office/drawing/2014/main" id="{2F87BF11-DA4C-5648-B912-C559C04410C7}"/>
                </a:ext>
              </a:extLst>
            </p:cNvPr>
            <p:cNvSpPr/>
            <p:nvPr/>
          </p:nvSpPr>
          <p:spPr>
            <a:xfrm>
              <a:off x="-1026271" y="5340441"/>
              <a:ext cx="9655" cy="228510"/>
            </a:xfrm>
            <a:custGeom>
              <a:avLst/>
              <a:gdLst>
                <a:gd name="connsiteX0" fmla="*/ 4828 w 9655"/>
                <a:gd name="connsiteY0" fmla="*/ 4828 h 228509"/>
                <a:gd name="connsiteX1" fmla="*/ 4828 w 9655"/>
                <a:gd name="connsiteY1" fmla="*/ 225291 h 228509"/>
              </a:gdLst>
              <a:ahLst/>
              <a:cxnLst>
                <a:cxn ang="0">
                  <a:pos x="connsiteX0" y="connsiteY0"/>
                </a:cxn>
                <a:cxn ang="0">
                  <a:pos x="connsiteX1" y="connsiteY1"/>
                </a:cxn>
              </a:cxnLst>
              <a:rect l="l" t="t" r="r" b="b"/>
              <a:pathLst>
                <a:path w="9655" h="228509">
                  <a:moveTo>
                    <a:pt x="4828" y="4828"/>
                  </a:moveTo>
                  <a:lnTo>
                    <a:pt x="4828" y="225291"/>
                  </a:lnTo>
                </a:path>
              </a:pathLst>
            </a:custGeom>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45" name="Freeform: Shape 104">
              <a:extLst>
                <a:ext uri="{FF2B5EF4-FFF2-40B4-BE49-F238E27FC236}">
                  <a16:creationId xmlns:a16="http://schemas.microsoft.com/office/drawing/2014/main" id="{539F990E-D3A1-0D44-82D5-79F3E8F48DB0}"/>
                </a:ext>
              </a:extLst>
            </p:cNvPr>
            <p:cNvSpPr/>
            <p:nvPr/>
          </p:nvSpPr>
          <p:spPr>
            <a:xfrm>
              <a:off x="-785209" y="5342694"/>
              <a:ext cx="9655" cy="61150"/>
            </a:xfrm>
            <a:custGeom>
              <a:avLst/>
              <a:gdLst>
                <a:gd name="connsiteX0" fmla="*/ 4828 w 9655"/>
                <a:gd name="connsiteY0" fmla="*/ 4828 h 61150"/>
                <a:gd name="connsiteX1" fmla="*/ 4828 w 9655"/>
                <a:gd name="connsiteY1" fmla="*/ 56645 h 61150"/>
              </a:gdLst>
              <a:ahLst/>
              <a:cxnLst>
                <a:cxn ang="0">
                  <a:pos x="connsiteX0" y="connsiteY0"/>
                </a:cxn>
                <a:cxn ang="0">
                  <a:pos x="connsiteX1" y="connsiteY1"/>
                </a:cxn>
              </a:cxnLst>
              <a:rect l="l" t="t" r="r" b="b"/>
              <a:pathLst>
                <a:path w="9655" h="61150">
                  <a:moveTo>
                    <a:pt x="4828" y="4828"/>
                  </a:moveTo>
                  <a:lnTo>
                    <a:pt x="4828" y="56645"/>
                  </a:lnTo>
                </a:path>
              </a:pathLst>
            </a:custGeom>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46" name="Freeform: Shape 105">
              <a:extLst>
                <a:ext uri="{FF2B5EF4-FFF2-40B4-BE49-F238E27FC236}">
                  <a16:creationId xmlns:a16="http://schemas.microsoft.com/office/drawing/2014/main" id="{5DF21196-B49C-7E4F-869C-11B4D123BDFA}"/>
                </a:ext>
              </a:extLst>
            </p:cNvPr>
            <p:cNvSpPr/>
            <p:nvPr/>
          </p:nvSpPr>
          <p:spPr>
            <a:xfrm>
              <a:off x="-1026271" y="5559939"/>
              <a:ext cx="154485" cy="45058"/>
            </a:xfrm>
            <a:custGeom>
              <a:avLst/>
              <a:gdLst>
                <a:gd name="connsiteX0" fmla="*/ 150945 w 154485"/>
                <a:gd name="connsiteY0" fmla="*/ 42483 h 45058"/>
                <a:gd name="connsiteX1" fmla="*/ 4828 w 154485"/>
                <a:gd name="connsiteY1" fmla="*/ 4828 h 45058"/>
              </a:gdLst>
              <a:ahLst/>
              <a:cxnLst>
                <a:cxn ang="0">
                  <a:pos x="connsiteX0" y="connsiteY0"/>
                </a:cxn>
                <a:cxn ang="0">
                  <a:pos x="connsiteX1" y="connsiteY1"/>
                </a:cxn>
              </a:cxnLst>
              <a:rect l="l" t="t" r="r" b="b"/>
              <a:pathLst>
                <a:path w="154485" h="45058">
                  <a:moveTo>
                    <a:pt x="150945" y="42483"/>
                  </a:moveTo>
                  <a:cubicBezTo>
                    <a:pt x="66300" y="47311"/>
                    <a:pt x="4828" y="25748"/>
                    <a:pt x="4828" y="4828"/>
                  </a:cubicBezTo>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47" name="Freeform: Shape 106">
              <a:extLst>
                <a:ext uri="{FF2B5EF4-FFF2-40B4-BE49-F238E27FC236}">
                  <a16:creationId xmlns:a16="http://schemas.microsoft.com/office/drawing/2014/main" id="{D21FF282-4A8B-9C48-9F15-5ABE38BEF786}"/>
                </a:ext>
              </a:extLst>
            </p:cNvPr>
            <p:cNvSpPr/>
            <p:nvPr/>
          </p:nvSpPr>
          <p:spPr>
            <a:xfrm>
              <a:off x="-844750" y="5417684"/>
              <a:ext cx="218854" cy="308971"/>
            </a:xfrm>
            <a:custGeom>
              <a:avLst/>
              <a:gdLst>
                <a:gd name="connsiteX0" fmla="*/ 4828 w 218854"/>
                <a:gd name="connsiteY0" fmla="*/ 297062 h 308970"/>
                <a:gd name="connsiteX1" fmla="*/ 4828 w 218854"/>
                <a:gd name="connsiteY1" fmla="*/ 12874 h 308970"/>
                <a:gd name="connsiteX2" fmla="*/ 12874 w 218854"/>
                <a:gd name="connsiteY2" fmla="*/ 4828 h 308970"/>
                <a:gd name="connsiteX3" fmla="*/ 144186 w 218854"/>
                <a:gd name="connsiteY3" fmla="*/ 4828 h 308970"/>
                <a:gd name="connsiteX4" fmla="*/ 214027 w 218854"/>
                <a:gd name="connsiteY4" fmla="*/ 74668 h 308970"/>
                <a:gd name="connsiteX5" fmla="*/ 214027 w 218854"/>
                <a:gd name="connsiteY5" fmla="*/ 297062 h 308970"/>
                <a:gd name="connsiteX6" fmla="*/ 205980 w 218854"/>
                <a:gd name="connsiteY6" fmla="*/ 305109 h 308970"/>
                <a:gd name="connsiteX7" fmla="*/ 13196 w 218854"/>
                <a:gd name="connsiteY7" fmla="*/ 305109 h 308970"/>
                <a:gd name="connsiteX8" fmla="*/ 4828 w 218854"/>
                <a:gd name="connsiteY8" fmla="*/ 297062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54" h="308970">
                  <a:moveTo>
                    <a:pt x="4828" y="297062"/>
                  </a:moveTo>
                  <a:lnTo>
                    <a:pt x="4828" y="12874"/>
                  </a:lnTo>
                  <a:cubicBezTo>
                    <a:pt x="4828" y="8368"/>
                    <a:pt x="8368" y="4828"/>
                    <a:pt x="12874" y="4828"/>
                  </a:cubicBezTo>
                  <a:lnTo>
                    <a:pt x="144186" y="4828"/>
                  </a:lnTo>
                  <a:lnTo>
                    <a:pt x="214027" y="74668"/>
                  </a:lnTo>
                  <a:lnTo>
                    <a:pt x="214027" y="297062"/>
                  </a:lnTo>
                  <a:cubicBezTo>
                    <a:pt x="214027" y="301568"/>
                    <a:pt x="210486" y="305109"/>
                    <a:pt x="205980" y="305109"/>
                  </a:cubicBezTo>
                  <a:lnTo>
                    <a:pt x="13196" y="305109"/>
                  </a:lnTo>
                  <a:cubicBezTo>
                    <a:pt x="8368" y="305109"/>
                    <a:pt x="4828" y="301568"/>
                    <a:pt x="4828" y="297062"/>
                  </a:cubicBez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48" name="Freeform: Shape 107">
              <a:extLst>
                <a:ext uri="{FF2B5EF4-FFF2-40B4-BE49-F238E27FC236}">
                  <a16:creationId xmlns:a16="http://schemas.microsoft.com/office/drawing/2014/main" id="{9770DFE4-3855-6F4F-9B7C-6AE7D63C485B}"/>
                </a:ext>
              </a:extLst>
            </p:cNvPr>
            <p:cNvSpPr/>
            <p:nvPr/>
          </p:nvSpPr>
          <p:spPr>
            <a:xfrm>
              <a:off x="-705392" y="5417684"/>
              <a:ext cx="77243" cy="77243"/>
            </a:xfrm>
            <a:custGeom>
              <a:avLst/>
              <a:gdLst>
                <a:gd name="connsiteX0" fmla="*/ 4828 w 77242"/>
                <a:gd name="connsiteY0" fmla="*/ 74668 h 77242"/>
                <a:gd name="connsiteX1" fmla="*/ 74668 w 77242"/>
                <a:gd name="connsiteY1" fmla="*/ 74668 h 77242"/>
                <a:gd name="connsiteX2" fmla="*/ 4828 w 77242"/>
                <a:gd name="connsiteY2" fmla="*/ 4828 h 77242"/>
              </a:gdLst>
              <a:ahLst/>
              <a:cxnLst>
                <a:cxn ang="0">
                  <a:pos x="connsiteX0" y="connsiteY0"/>
                </a:cxn>
                <a:cxn ang="0">
                  <a:pos x="connsiteX1" y="connsiteY1"/>
                </a:cxn>
                <a:cxn ang="0">
                  <a:pos x="connsiteX2" y="connsiteY2"/>
                </a:cxn>
              </a:cxnLst>
              <a:rect l="l" t="t" r="r" b="b"/>
              <a:pathLst>
                <a:path w="77242" h="77242">
                  <a:moveTo>
                    <a:pt x="4828" y="74668"/>
                  </a:moveTo>
                  <a:lnTo>
                    <a:pt x="74668" y="74668"/>
                  </a:lnTo>
                  <a:lnTo>
                    <a:pt x="4828" y="4828"/>
                  </a:ln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49" name="Freeform: Shape 108">
              <a:extLst>
                <a:ext uri="{FF2B5EF4-FFF2-40B4-BE49-F238E27FC236}">
                  <a16:creationId xmlns:a16="http://schemas.microsoft.com/office/drawing/2014/main" id="{DB178710-EDDA-0143-BD88-F895D859999B}"/>
                </a:ext>
              </a:extLst>
            </p:cNvPr>
            <p:cNvSpPr/>
            <p:nvPr/>
          </p:nvSpPr>
          <p:spPr>
            <a:xfrm>
              <a:off x="-813853" y="5543847"/>
              <a:ext cx="154485" cy="9655"/>
            </a:xfrm>
            <a:custGeom>
              <a:avLst/>
              <a:gdLst>
                <a:gd name="connsiteX0" fmla="*/ 4828 w 154485"/>
                <a:gd name="connsiteY0" fmla="*/ 4828 h 9655"/>
                <a:gd name="connsiteX1" fmla="*/ 152554 w 154485"/>
                <a:gd name="connsiteY1" fmla="*/ 4828 h 9655"/>
              </a:gdLst>
              <a:ahLst/>
              <a:cxnLst>
                <a:cxn ang="0">
                  <a:pos x="connsiteX0" y="connsiteY0"/>
                </a:cxn>
                <a:cxn ang="0">
                  <a:pos x="connsiteX1" y="connsiteY1"/>
                </a:cxn>
              </a:cxnLst>
              <a:rect l="l" t="t" r="r" b="b"/>
              <a:pathLst>
                <a:path w="154485" h="9655">
                  <a:moveTo>
                    <a:pt x="4828" y="4828"/>
                  </a:moveTo>
                  <a:lnTo>
                    <a:pt x="152554" y="4828"/>
                  </a:lnTo>
                </a:path>
              </a:pathLst>
            </a:custGeom>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50" name="Freeform: Shape 109">
              <a:extLst>
                <a:ext uri="{FF2B5EF4-FFF2-40B4-BE49-F238E27FC236}">
                  <a16:creationId xmlns:a16="http://schemas.microsoft.com/office/drawing/2014/main" id="{C5B8E87A-D761-7741-98E5-AE77E485F1DA}"/>
                </a:ext>
              </a:extLst>
            </p:cNvPr>
            <p:cNvSpPr/>
            <p:nvPr/>
          </p:nvSpPr>
          <p:spPr>
            <a:xfrm>
              <a:off x="-813853" y="5584721"/>
              <a:ext cx="154485" cy="9655"/>
            </a:xfrm>
            <a:custGeom>
              <a:avLst/>
              <a:gdLst>
                <a:gd name="connsiteX0" fmla="*/ 4828 w 154485"/>
                <a:gd name="connsiteY0" fmla="*/ 4828 h 9655"/>
                <a:gd name="connsiteX1" fmla="*/ 152554 w 154485"/>
                <a:gd name="connsiteY1" fmla="*/ 4828 h 9655"/>
              </a:gdLst>
              <a:ahLst/>
              <a:cxnLst>
                <a:cxn ang="0">
                  <a:pos x="connsiteX0" y="connsiteY0"/>
                </a:cxn>
                <a:cxn ang="0">
                  <a:pos x="connsiteX1" y="connsiteY1"/>
                </a:cxn>
              </a:cxnLst>
              <a:rect l="l" t="t" r="r" b="b"/>
              <a:pathLst>
                <a:path w="154485" h="9655">
                  <a:moveTo>
                    <a:pt x="4828" y="4828"/>
                  </a:moveTo>
                  <a:lnTo>
                    <a:pt x="152554" y="4828"/>
                  </a:lnTo>
                </a:path>
              </a:pathLst>
            </a:custGeom>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51" name="Freeform: Shape 110">
              <a:extLst>
                <a:ext uri="{FF2B5EF4-FFF2-40B4-BE49-F238E27FC236}">
                  <a16:creationId xmlns:a16="http://schemas.microsoft.com/office/drawing/2014/main" id="{3663E9CD-79D0-9445-94E8-145A7769B255}"/>
                </a:ext>
              </a:extLst>
            </p:cNvPr>
            <p:cNvSpPr/>
            <p:nvPr/>
          </p:nvSpPr>
          <p:spPr>
            <a:xfrm>
              <a:off x="-813853" y="5625917"/>
              <a:ext cx="151267" cy="9655"/>
            </a:xfrm>
            <a:custGeom>
              <a:avLst/>
              <a:gdLst>
                <a:gd name="connsiteX0" fmla="*/ 4828 w 151266"/>
                <a:gd name="connsiteY0" fmla="*/ 4828 h 9655"/>
                <a:gd name="connsiteX1" fmla="*/ 148692 w 151266"/>
                <a:gd name="connsiteY1" fmla="*/ 4828 h 9655"/>
              </a:gdLst>
              <a:ahLst/>
              <a:cxnLst>
                <a:cxn ang="0">
                  <a:pos x="connsiteX0" y="connsiteY0"/>
                </a:cxn>
                <a:cxn ang="0">
                  <a:pos x="connsiteX1" y="connsiteY1"/>
                </a:cxn>
              </a:cxnLst>
              <a:rect l="l" t="t" r="r" b="b"/>
              <a:pathLst>
                <a:path w="151266" h="9655">
                  <a:moveTo>
                    <a:pt x="4828" y="4828"/>
                  </a:moveTo>
                  <a:lnTo>
                    <a:pt x="148692" y="4828"/>
                  </a:lnTo>
                </a:path>
              </a:pathLst>
            </a:custGeom>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52" name="Freeform: Shape 111">
              <a:extLst>
                <a:ext uri="{FF2B5EF4-FFF2-40B4-BE49-F238E27FC236}">
                  <a16:creationId xmlns:a16="http://schemas.microsoft.com/office/drawing/2014/main" id="{60B38D21-A935-C547-A0E2-8707EE4054D5}"/>
                </a:ext>
              </a:extLst>
            </p:cNvPr>
            <p:cNvSpPr/>
            <p:nvPr/>
          </p:nvSpPr>
          <p:spPr>
            <a:xfrm>
              <a:off x="-813853" y="5666791"/>
              <a:ext cx="57932" cy="9655"/>
            </a:xfrm>
            <a:custGeom>
              <a:avLst/>
              <a:gdLst>
                <a:gd name="connsiteX0" fmla="*/ 4828 w 57932"/>
                <a:gd name="connsiteY0" fmla="*/ 4828 h 9655"/>
                <a:gd name="connsiteX1" fmla="*/ 55357 w 57932"/>
                <a:gd name="connsiteY1" fmla="*/ 4828 h 9655"/>
              </a:gdLst>
              <a:ahLst/>
              <a:cxnLst>
                <a:cxn ang="0">
                  <a:pos x="connsiteX0" y="connsiteY0"/>
                </a:cxn>
                <a:cxn ang="0">
                  <a:pos x="connsiteX1" y="connsiteY1"/>
                </a:cxn>
              </a:cxnLst>
              <a:rect l="l" t="t" r="r" b="b"/>
              <a:pathLst>
                <a:path w="57932" h="9655">
                  <a:moveTo>
                    <a:pt x="4828" y="4828"/>
                  </a:moveTo>
                  <a:lnTo>
                    <a:pt x="55357" y="4828"/>
                  </a:lnTo>
                </a:path>
              </a:pathLst>
            </a:custGeom>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53" name="Freeform: Shape 112">
              <a:extLst>
                <a:ext uri="{FF2B5EF4-FFF2-40B4-BE49-F238E27FC236}">
                  <a16:creationId xmlns:a16="http://schemas.microsoft.com/office/drawing/2014/main" id="{D2730D86-2242-A24C-A50F-514FABB3CBCB}"/>
                </a:ext>
              </a:extLst>
            </p:cNvPr>
            <p:cNvSpPr/>
            <p:nvPr/>
          </p:nvSpPr>
          <p:spPr>
            <a:xfrm>
              <a:off x="-813853" y="5502972"/>
              <a:ext cx="90116" cy="9655"/>
            </a:xfrm>
            <a:custGeom>
              <a:avLst/>
              <a:gdLst>
                <a:gd name="connsiteX0" fmla="*/ 4828 w 90116"/>
                <a:gd name="connsiteY0" fmla="*/ 4828 h 9655"/>
                <a:gd name="connsiteX1" fmla="*/ 88185 w 90116"/>
                <a:gd name="connsiteY1" fmla="*/ 4828 h 9655"/>
              </a:gdLst>
              <a:ahLst/>
              <a:cxnLst>
                <a:cxn ang="0">
                  <a:pos x="connsiteX0" y="connsiteY0"/>
                </a:cxn>
                <a:cxn ang="0">
                  <a:pos x="connsiteX1" y="connsiteY1"/>
                </a:cxn>
              </a:cxnLst>
              <a:rect l="l" t="t" r="r" b="b"/>
              <a:pathLst>
                <a:path w="90116" h="9655">
                  <a:moveTo>
                    <a:pt x="4828" y="4828"/>
                  </a:moveTo>
                  <a:lnTo>
                    <a:pt x="88185" y="4828"/>
                  </a:lnTo>
                </a:path>
              </a:pathLst>
            </a:custGeom>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54" name="Freeform: Shape 113">
              <a:extLst>
                <a:ext uri="{FF2B5EF4-FFF2-40B4-BE49-F238E27FC236}">
                  <a16:creationId xmlns:a16="http://schemas.microsoft.com/office/drawing/2014/main" id="{FF59F768-345D-9348-A62F-DF9965528FDC}"/>
                </a:ext>
              </a:extLst>
            </p:cNvPr>
            <p:cNvSpPr/>
            <p:nvPr/>
          </p:nvSpPr>
          <p:spPr>
            <a:xfrm>
              <a:off x="-1104039" y="5292934"/>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55" name="Freeform: Shape 114">
              <a:extLst>
                <a:ext uri="{FF2B5EF4-FFF2-40B4-BE49-F238E27FC236}">
                  <a16:creationId xmlns:a16="http://schemas.microsoft.com/office/drawing/2014/main" id="{3C4C3D8E-E878-8E46-8849-86B818C743CB}"/>
                </a:ext>
              </a:extLst>
            </p:cNvPr>
            <p:cNvSpPr/>
            <p:nvPr/>
          </p:nvSpPr>
          <p:spPr>
            <a:xfrm>
              <a:off x="-1007865" y="5290781"/>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56" name="Freeform: Shape 115">
              <a:extLst>
                <a:ext uri="{FF2B5EF4-FFF2-40B4-BE49-F238E27FC236}">
                  <a16:creationId xmlns:a16="http://schemas.microsoft.com/office/drawing/2014/main" id="{0A21963E-62C1-0244-AE83-E0DC0F2E6E39}"/>
                </a:ext>
              </a:extLst>
            </p:cNvPr>
            <p:cNvSpPr/>
            <p:nvPr/>
          </p:nvSpPr>
          <p:spPr>
            <a:xfrm>
              <a:off x="-1127206" y="5351317"/>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57" name="Freeform: Shape 116">
              <a:extLst>
                <a:ext uri="{FF2B5EF4-FFF2-40B4-BE49-F238E27FC236}">
                  <a16:creationId xmlns:a16="http://schemas.microsoft.com/office/drawing/2014/main" id="{0A8D16D5-AA3C-B940-A26D-443645FFA610}"/>
                </a:ext>
              </a:extLst>
            </p:cNvPr>
            <p:cNvSpPr/>
            <p:nvPr/>
          </p:nvSpPr>
          <p:spPr>
            <a:xfrm>
              <a:off x="-1068546" y="5351317"/>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58" name="Freeform: Shape 117">
              <a:extLst>
                <a:ext uri="{FF2B5EF4-FFF2-40B4-BE49-F238E27FC236}">
                  <a16:creationId xmlns:a16="http://schemas.microsoft.com/office/drawing/2014/main" id="{7AAB7288-824A-664C-8F16-52418AED02BF}"/>
                </a:ext>
              </a:extLst>
            </p:cNvPr>
            <p:cNvSpPr/>
            <p:nvPr/>
          </p:nvSpPr>
          <p:spPr>
            <a:xfrm>
              <a:off x="-1147191" y="5421534"/>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59" name="Freeform: Shape 118">
              <a:extLst>
                <a:ext uri="{FF2B5EF4-FFF2-40B4-BE49-F238E27FC236}">
                  <a16:creationId xmlns:a16="http://schemas.microsoft.com/office/drawing/2014/main" id="{56CEE947-757F-D64A-9E01-4B9F770F2B0C}"/>
                </a:ext>
              </a:extLst>
            </p:cNvPr>
            <p:cNvSpPr/>
            <p:nvPr/>
          </p:nvSpPr>
          <p:spPr>
            <a:xfrm>
              <a:off x="-1094731" y="5395217"/>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60" name="Freeform: Shape 119">
              <a:extLst>
                <a:ext uri="{FF2B5EF4-FFF2-40B4-BE49-F238E27FC236}">
                  <a16:creationId xmlns:a16="http://schemas.microsoft.com/office/drawing/2014/main" id="{61129A48-7136-3548-8009-C31993D4C756}"/>
                </a:ext>
              </a:extLst>
            </p:cNvPr>
            <p:cNvSpPr/>
            <p:nvPr/>
          </p:nvSpPr>
          <p:spPr>
            <a:xfrm>
              <a:off x="-1051542" y="5269649"/>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sp>
          <p:nvSpPr>
            <p:cNvPr id="161" name="Freeform: Shape 120">
              <a:extLst>
                <a:ext uri="{FF2B5EF4-FFF2-40B4-BE49-F238E27FC236}">
                  <a16:creationId xmlns:a16="http://schemas.microsoft.com/office/drawing/2014/main" id="{0D768A98-DD2D-9B4E-8D09-67DC308958EE}"/>
                </a:ext>
              </a:extLst>
            </p:cNvPr>
            <p:cNvSpPr/>
            <p:nvPr/>
          </p:nvSpPr>
          <p:spPr>
            <a:xfrm>
              <a:off x="-1171016" y="5240112"/>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tx1"/>
              </a:solidFill>
              <a:prstDash val="solid"/>
              <a:round/>
            </a:ln>
          </p:spPr>
          <p:txBody>
            <a:bodyPr rtlCol="0" anchor="ctr"/>
            <a:lstStyle/>
            <a:p>
              <a:pPr marL="0" marR="0" lvl="0" indent="0" algn="l" defTabSz="731491" rtl="0" eaLnBrk="1" fontAlgn="auto" latinLnBrk="0" hangingPunct="1">
                <a:lnSpc>
                  <a:spcPct val="100000"/>
                </a:lnSpc>
                <a:spcBef>
                  <a:spcPts val="0"/>
                </a:spcBef>
                <a:spcAft>
                  <a:spcPts val="0"/>
                </a:spcAft>
                <a:buClrTx/>
                <a:buSzTx/>
                <a:buFontTx/>
                <a:buNone/>
                <a:tabLst/>
                <a:defRPr/>
              </a:pPr>
              <a:endParaRPr kumimoji="0" lang="en-US" sz="3456" b="0" i="0" u="none" strike="noStrike" kern="1200" cap="none" spc="0" normalizeH="0" baseline="0" noProof="0">
                <a:ln>
                  <a:noFill/>
                </a:ln>
                <a:solidFill>
                  <a:srgbClr val="FFFFFF"/>
                </a:solidFill>
                <a:effectLst/>
                <a:uLnTx/>
                <a:uFillTx/>
                <a:latin typeface="Amazon Ember"/>
                <a:ea typeface="+mn-ea"/>
                <a:cs typeface="+mn-cs"/>
              </a:endParaRPr>
            </a:p>
          </p:txBody>
        </p:sp>
      </p:grpSp>
      <p:cxnSp>
        <p:nvCxnSpPr>
          <p:cNvPr id="6" name="直線矢印コネクタ 5"/>
          <p:cNvCxnSpPr/>
          <p:nvPr/>
        </p:nvCxnSpPr>
        <p:spPr>
          <a:xfrm flipV="1">
            <a:off x="10616921" y="4247056"/>
            <a:ext cx="780585" cy="12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3" name="直線矢印コネクタ 122"/>
          <p:cNvCxnSpPr/>
          <p:nvPr/>
        </p:nvCxnSpPr>
        <p:spPr>
          <a:xfrm flipV="1">
            <a:off x="10616920" y="3914896"/>
            <a:ext cx="780585" cy="12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テキスト ボックス 7"/>
          <p:cNvSpPr txBox="1"/>
          <p:nvPr/>
        </p:nvSpPr>
        <p:spPr>
          <a:xfrm>
            <a:off x="10463313" y="4346088"/>
            <a:ext cx="1005403" cy="338554"/>
          </a:xfrm>
          <a:prstGeom prst="rect">
            <a:avLst/>
          </a:prstGeom>
          <a:noFill/>
        </p:spPr>
        <p:txBody>
          <a:bodyPr wrap="none" rtlCol="0">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差分同期</a:t>
            </a:r>
          </a:p>
        </p:txBody>
      </p:sp>
      <p:sp>
        <p:nvSpPr>
          <p:cNvPr id="10" name="テキスト ボックス 9"/>
          <p:cNvSpPr txBox="1"/>
          <p:nvPr/>
        </p:nvSpPr>
        <p:spPr>
          <a:xfrm>
            <a:off x="707611" y="4997584"/>
            <a:ext cx="2492990" cy="369332"/>
          </a:xfrm>
          <a:prstGeom prst="rect">
            <a:avLst/>
          </a:prstGeom>
          <a:noFill/>
        </p:spPr>
        <p:txBody>
          <a:bodyPr wrap="none" rtlCol="0">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2D43"/>
                </a:solidFill>
                <a:effectLst/>
                <a:uLnTx/>
                <a:uFillTx/>
                <a:latin typeface="Amazon Ember" panose="020B0603020204020204" pitchFamily="34" charset="0"/>
                <a:ea typeface="Amazon Ember" panose="020B0603020204020204" pitchFamily="34" charset="0"/>
                <a:cs typeface="Amazon Ember" panose="020B0603020204020204" pitchFamily="34" charset="0"/>
              </a:rPr>
              <a:t>本番ファイルサーバー</a:t>
            </a:r>
          </a:p>
        </p:txBody>
      </p:sp>
      <p:sp>
        <p:nvSpPr>
          <p:cNvPr id="162" name="テキスト ボックス 161"/>
          <p:cNvSpPr txBox="1"/>
          <p:nvPr/>
        </p:nvSpPr>
        <p:spPr>
          <a:xfrm>
            <a:off x="11408586" y="4979945"/>
            <a:ext cx="2307042" cy="369332"/>
          </a:xfrm>
          <a:prstGeom prst="rect">
            <a:avLst/>
          </a:prstGeom>
          <a:noFill/>
        </p:spPr>
        <p:txBody>
          <a:bodyPr wrap="none" rtlCol="0">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002D43"/>
                </a:solidFill>
                <a:effectLst/>
                <a:uLnTx/>
                <a:uFillTx/>
                <a:latin typeface="Amazon Ember" panose="020B0603020204020204" pitchFamily="34" charset="0"/>
                <a:ea typeface="Amazon Ember" panose="020B0603020204020204" pitchFamily="34" charset="0"/>
                <a:cs typeface="Amazon Ember" panose="020B0603020204020204" pitchFamily="34" charset="0"/>
              </a:rPr>
              <a:t>DR</a:t>
            </a:r>
            <a:r>
              <a:rPr kumimoji="1" lang="ja-JP" altLang="en-US" sz="1800" b="0" i="0" u="none" strike="noStrike" kern="1200" cap="none" spc="0" normalizeH="0" baseline="0" noProof="0" dirty="0">
                <a:ln>
                  <a:noFill/>
                </a:ln>
                <a:solidFill>
                  <a:srgbClr val="002D43"/>
                </a:solidFill>
                <a:effectLst/>
                <a:uLnTx/>
                <a:uFillTx/>
                <a:latin typeface="Amazon Ember" panose="020B0603020204020204" pitchFamily="34" charset="0"/>
                <a:ea typeface="Amazon Ember" panose="020B0603020204020204" pitchFamily="34" charset="0"/>
                <a:cs typeface="Amazon Ember" panose="020B0603020204020204" pitchFamily="34" charset="0"/>
              </a:rPr>
              <a:t>ファイルサーバー</a:t>
            </a:r>
          </a:p>
        </p:txBody>
      </p:sp>
      <p:grpSp>
        <p:nvGrpSpPr>
          <p:cNvPr id="166" name="Graphic 4">
            <a:extLst>
              <a:ext uri="{FF2B5EF4-FFF2-40B4-BE49-F238E27FC236}">
                <a16:creationId xmlns:a16="http://schemas.microsoft.com/office/drawing/2014/main" id="{57339E8A-4A17-CE40-B572-693276DBFF1C}"/>
              </a:ext>
            </a:extLst>
          </p:cNvPr>
          <p:cNvGrpSpPr/>
          <p:nvPr/>
        </p:nvGrpSpPr>
        <p:grpSpPr>
          <a:xfrm>
            <a:off x="3262210" y="4767171"/>
            <a:ext cx="685206" cy="985307"/>
            <a:chOff x="282742" y="3570411"/>
            <a:chExt cx="643689" cy="643689"/>
          </a:xfrm>
        </p:grpSpPr>
        <p:sp>
          <p:nvSpPr>
            <p:cNvPr id="167" name="Freeform: Shape 245">
              <a:extLst>
                <a:ext uri="{FF2B5EF4-FFF2-40B4-BE49-F238E27FC236}">
                  <a16:creationId xmlns:a16="http://schemas.microsoft.com/office/drawing/2014/main" id="{7D2F22DA-1909-9949-A58E-228A3E695EE3}"/>
                </a:ext>
              </a:extLst>
            </p:cNvPr>
            <p:cNvSpPr/>
            <p:nvPr/>
          </p:nvSpPr>
          <p:spPr>
            <a:xfrm>
              <a:off x="329088" y="3882600"/>
              <a:ext cx="51495" cy="9655"/>
            </a:xfrm>
            <a:custGeom>
              <a:avLst/>
              <a:gdLst>
                <a:gd name="connsiteX0" fmla="*/ 48277 w 51495"/>
                <a:gd name="connsiteY0" fmla="*/ 4828 h 9655"/>
                <a:gd name="connsiteX1" fmla="*/ 4828 w 51495"/>
                <a:gd name="connsiteY1" fmla="*/ 4828 h 9655"/>
              </a:gdLst>
              <a:ahLst/>
              <a:cxnLst>
                <a:cxn ang="0">
                  <a:pos x="connsiteX0" y="connsiteY0"/>
                </a:cxn>
                <a:cxn ang="0">
                  <a:pos x="connsiteX1" y="connsiteY1"/>
                </a:cxn>
              </a:cxnLst>
              <a:rect l="l" t="t" r="r" b="b"/>
              <a:pathLst>
                <a:path w="51495" h="9655">
                  <a:moveTo>
                    <a:pt x="48277" y="4828"/>
                  </a:moveTo>
                  <a:lnTo>
                    <a:pt x="4828" y="4828"/>
                  </a:lnTo>
                </a:path>
              </a:pathLst>
            </a:custGeom>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8" name="Freeform: Shape 246">
              <a:extLst>
                <a:ext uri="{FF2B5EF4-FFF2-40B4-BE49-F238E27FC236}">
                  <a16:creationId xmlns:a16="http://schemas.microsoft.com/office/drawing/2014/main" id="{F9E528A4-3B93-6441-B43E-B77B1CAA388B}"/>
                </a:ext>
              </a:extLst>
            </p:cNvPr>
            <p:cNvSpPr/>
            <p:nvPr/>
          </p:nvSpPr>
          <p:spPr>
            <a:xfrm>
              <a:off x="329088" y="3824024"/>
              <a:ext cx="77243" cy="9655"/>
            </a:xfrm>
            <a:custGeom>
              <a:avLst/>
              <a:gdLst>
                <a:gd name="connsiteX0" fmla="*/ 74668 w 77242"/>
                <a:gd name="connsiteY0" fmla="*/ 4828 h 9655"/>
                <a:gd name="connsiteX1" fmla="*/ 4828 w 77242"/>
                <a:gd name="connsiteY1" fmla="*/ 4828 h 9655"/>
              </a:gdLst>
              <a:ahLst/>
              <a:cxnLst>
                <a:cxn ang="0">
                  <a:pos x="connsiteX0" y="connsiteY0"/>
                </a:cxn>
                <a:cxn ang="0">
                  <a:pos x="connsiteX1" y="connsiteY1"/>
                </a:cxn>
              </a:cxnLst>
              <a:rect l="l" t="t" r="r" b="b"/>
              <a:pathLst>
                <a:path w="77242" h="9655">
                  <a:moveTo>
                    <a:pt x="74668" y="4828"/>
                  </a:moveTo>
                  <a:lnTo>
                    <a:pt x="4828" y="4828"/>
                  </a:lnTo>
                </a:path>
              </a:pathLst>
            </a:custGeom>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9" name="Freeform: Shape 247">
              <a:extLst>
                <a:ext uri="{FF2B5EF4-FFF2-40B4-BE49-F238E27FC236}">
                  <a16:creationId xmlns:a16="http://schemas.microsoft.com/office/drawing/2014/main" id="{F238E0AC-AA6D-0B4D-96F8-05C9633334A3}"/>
                </a:ext>
              </a:extLst>
            </p:cNvPr>
            <p:cNvSpPr/>
            <p:nvPr/>
          </p:nvSpPr>
          <p:spPr>
            <a:xfrm>
              <a:off x="301409" y="3853312"/>
              <a:ext cx="80461" cy="9655"/>
            </a:xfrm>
            <a:custGeom>
              <a:avLst/>
              <a:gdLst>
                <a:gd name="connsiteX0" fmla="*/ 75955 w 80461"/>
                <a:gd name="connsiteY0" fmla="*/ 4828 h 9655"/>
                <a:gd name="connsiteX1" fmla="*/ 4828 w 80461"/>
                <a:gd name="connsiteY1" fmla="*/ 4828 h 9655"/>
              </a:gdLst>
              <a:ahLst/>
              <a:cxnLst>
                <a:cxn ang="0">
                  <a:pos x="connsiteX0" y="connsiteY0"/>
                </a:cxn>
                <a:cxn ang="0">
                  <a:pos x="connsiteX1" y="connsiteY1"/>
                </a:cxn>
              </a:cxnLst>
              <a:rect l="l" t="t" r="r" b="b"/>
              <a:pathLst>
                <a:path w="80461" h="9655">
                  <a:moveTo>
                    <a:pt x="75955" y="4828"/>
                  </a:moveTo>
                  <a:lnTo>
                    <a:pt x="4828" y="4828"/>
                  </a:lnTo>
                </a:path>
              </a:pathLst>
            </a:custGeom>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0" name="Freeform: Shape 248">
              <a:extLst>
                <a:ext uri="{FF2B5EF4-FFF2-40B4-BE49-F238E27FC236}">
                  <a16:creationId xmlns:a16="http://schemas.microsoft.com/office/drawing/2014/main" id="{F6DEF86D-B6E1-A44D-B8A5-5DD3AFBE825C}"/>
                </a:ext>
              </a:extLst>
            </p:cNvPr>
            <p:cNvSpPr/>
            <p:nvPr/>
          </p:nvSpPr>
          <p:spPr>
            <a:xfrm>
              <a:off x="597184" y="3777357"/>
              <a:ext cx="70806" cy="70806"/>
            </a:xfrm>
            <a:custGeom>
              <a:avLst/>
              <a:gdLst>
                <a:gd name="connsiteX0" fmla="*/ 4828 w 70805"/>
                <a:gd name="connsiteY0" fmla="*/ 4828 h 70805"/>
                <a:gd name="connsiteX1" fmla="*/ 66622 w 70805"/>
                <a:gd name="connsiteY1" fmla="*/ 4828 h 70805"/>
                <a:gd name="connsiteX2" fmla="*/ 66622 w 70805"/>
                <a:gd name="connsiteY2" fmla="*/ 66622 h 70805"/>
                <a:gd name="connsiteX3" fmla="*/ 4828 w 70805"/>
                <a:gd name="connsiteY3" fmla="*/ 66622 h 70805"/>
              </a:gdLst>
              <a:ahLst/>
              <a:cxnLst>
                <a:cxn ang="0">
                  <a:pos x="connsiteX0" y="connsiteY0"/>
                </a:cxn>
                <a:cxn ang="0">
                  <a:pos x="connsiteX1" y="connsiteY1"/>
                </a:cxn>
                <a:cxn ang="0">
                  <a:pos x="connsiteX2" y="connsiteY2"/>
                </a:cxn>
                <a:cxn ang="0">
                  <a:pos x="connsiteX3" y="connsiteY3"/>
                </a:cxn>
              </a:cxnLst>
              <a:rect l="l" t="t" r="r" b="b"/>
              <a:pathLst>
                <a:path w="70805" h="70805">
                  <a:moveTo>
                    <a:pt x="4828" y="4828"/>
                  </a:moveTo>
                  <a:lnTo>
                    <a:pt x="66622" y="4828"/>
                  </a:lnTo>
                  <a:lnTo>
                    <a:pt x="66622" y="66622"/>
                  </a:lnTo>
                  <a:lnTo>
                    <a:pt x="4828" y="66622"/>
                  </a:lnTo>
                  <a:close/>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1" name="Freeform: Shape 249">
              <a:extLst>
                <a:ext uri="{FF2B5EF4-FFF2-40B4-BE49-F238E27FC236}">
                  <a16:creationId xmlns:a16="http://schemas.microsoft.com/office/drawing/2014/main" id="{5D7662A9-7DB9-F14A-A9F8-05C34826BB35}"/>
                </a:ext>
              </a:extLst>
            </p:cNvPr>
            <p:cNvSpPr/>
            <p:nvPr/>
          </p:nvSpPr>
          <p:spPr>
            <a:xfrm>
              <a:off x="597184" y="3864255"/>
              <a:ext cx="70806" cy="70806"/>
            </a:xfrm>
            <a:custGeom>
              <a:avLst/>
              <a:gdLst>
                <a:gd name="connsiteX0" fmla="*/ 4828 w 70805"/>
                <a:gd name="connsiteY0" fmla="*/ 4828 h 70805"/>
                <a:gd name="connsiteX1" fmla="*/ 66622 w 70805"/>
                <a:gd name="connsiteY1" fmla="*/ 4828 h 70805"/>
                <a:gd name="connsiteX2" fmla="*/ 66622 w 70805"/>
                <a:gd name="connsiteY2" fmla="*/ 66622 h 70805"/>
                <a:gd name="connsiteX3" fmla="*/ 4828 w 70805"/>
                <a:gd name="connsiteY3" fmla="*/ 66622 h 70805"/>
              </a:gdLst>
              <a:ahLst/>
              <a:cxnLst>
                <a:cxn ang="0">
                  <a:pos x="connsiteX0" y="connsiteY0"/>
                </a:cxn>
                <a:cxn ang="0">
                  <a:pos x="connsiteX1" y="connsiteY1"/>
                </a:cxn>
                <a:cxn ang="0">
                  <a:pos x="connsiteX2" y="connsiteY2"/>
                </a:cxn>
                <a:cxn ang="0">
                  <a:pos x="connsiteX3" y="connsiteY3"/>
                </a:cxn>
              </a:cxnLst>
              <a:rect l="l" t="t" r="r" b="b"/>
              <a:pathLst>
                <a:path w="70805" h="70805">
                  <a:moveTo>
                    <a:pt x="4828" y="4828"/>
                  </a:moveTo>
                  <a:lnTo>
                    <a:pt x="66622" y="4828"/>
                  </a:lnTo>
                  <a:lnTo>
                    <a:pt x="66622" y="66622"/>
                  </a:lnTo>
                  <a:lnTo>
                    <a:pt x="4828" y="66622"/>
                  </a:lnTo>
                  <a:close/>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2" name="Freeform: Shape 250">
              <a:extLst>
                <a:ext uri="{FF2B5EF4-FFF2-40B4-BE49-F238E27FC236}">
                  <a16:creationId xmlns:a16="http://schemas.microsoft.com/office/drawing/2014/main" id="{362A43FB-2E64-8E47-B97A-532681A0D1D5}"/>
                </a:ext>
              </a:extLst>
            </p:cNvPr>
            <p:cNvSpPr/>
            <p:nvPr/>
          </p:nvSpPr>
          <p:spPr>
            <a:xfrm>
              <a:off x="685369" y="3777357"/>
              <a:ext cx="70806" cy="70806"/>
            </a:xfrm>
            <a:custGeom>
              <a:avLst/>
              <a:gdLst>
                <a:gd name="connsiteX0" fmla="*/ 4828 w 70805"/>
                <a:gd name="connsiteY0" fmla="*/ 4828 h 70805"/>
                <a:gd name="connsiteX1" fmla="*/ 66622 w 70805"/>
                <a:gd name="connsiteY1" fmla="*/ 4828 h 70805"/>
                <a:gd name="connsiteX2" fmla="*/ 66622 w 70805"/>
                <a:gd name="connsiteY2" fmla="*/ 66622 h 70805"/>
                <a:gd name="connsiteX3" fmla="*/ 4828 w 70805"/>
                <a:gd name="connsiteY3" fmla="*/ 66622 h 70805"/>
              </a:gdLst>
              <a:ahLst/>
              <a:cxnLst>
                <a:cxn ang="0">
                  <a:pos x="connsiteX0" y="connsiteY0"/>
                </a:cxn>
                <a:cxn ang="0">
                  <a:pos x="connsiteX1" y="connsiteY1"/>
                </a:cxn>
                <a:cxn ang="0">
                  <a:pos x="connsiteX2" y="connsiteY2"/>
                </a:cxn>
                <a:cxn ang="0">
                  <a:pos x="connsiteX3" y="connsiteY3"/>
                </a:cxn>
              </a:cxnLst>
              <a:rect l="l" t="t" r="r" b="b"/>
              <a:pathLst>
                <a:path w="70805" h="70805">
                  <a:moveTo>
                    <a:pt x="4828" y="4828"/>
                  </a:moveTo>
                  <a:lnTo>
                    <a:pt x="66622" y="4828"/>
                  </a:lnTo>
                  <a:lnTo>
                    <a:pt x="66622" y="66622"/>
                  </a:lnTo>
                  <a:lnTo>
                    <a:pt x="4828" y="66622"/>
                  </a:lnTo>
                  <a:close/>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3" name="Freeform: Shape 251">
              <a:extLst>
                <a:ext uri="{FF2B5EF4-FFF2-40B4-BE49-F238E27FC236}">
                  <a16:creationId xmlns:a16="http://schemas.microsoft.com/office/drawing/2014/main" id="{138D312A-F6C0-5140-9E6C-A61008F59448}"/>
                </a:ext>
              </a:extLst>
            </p:cNvPr>
            <p:cNvSpPr/>
            <p:nvPr/>
          </p:nvSpPr>
          <p:spPr>
            <a:xfrm>
              <a:off x="685369" y="3864255"/>
              <a:ext cx="70806" cy="70806"/>
            </a:xfrm>
            <a:custGeom>
              <a:avLst/>
              <a:gdLst>
                <a:gd name="connsiteX0" fmla="*/ 4828 w 70805"/>
                <a:gd name="connsiteY0" fmla="*/ 4828 h 70805"/>
                <a:gd name="connsiteX1" fmla="*/ 66622 w 70805"/>
                <a:gd name="connsiteY1" fmla="*/ 4828 h 70805"/>
                <a:gd name="connsiteX2" fmla="*/ 66622 w 70805"/>
                <a:gd name="connsiteY2" fmla="*/ 66622 h 70805"/>
                <a:gd name="connsiteX3" fmla="*/ 4828 w 70805"/>
                <a:gd name="connsiteY3" fmla="*/ 66622 h 70805"/>
              </a:gdLst>
              <a:ahLst/>
              <a:cxnLst>
                <a:cxn ang="0">
                  <a:pos x="connsiteX0" y="connsiteY0"/>
                </a:cxn>
                <a:cxn ang="0">
                  <a:pos x="connsiteX1" y="connsiteY1"/>
                </a:cxn>
                <a:cxn ang="0">
                  <a:pos x="connsiteX2" y="connsiteY2"/>
                </a:cxn>
                <a:cxn ang="0">
                  <a:pos x="connsiteX3" y="connsiteY3"/>
                </a:cxn>
              </a:cxnLst>
              <a:rect l="l" t="t" r="r" b="b"/>
              <a:pathLst>
                <a:path w="70805" h="70805">
                  <a:moveTo>
                    <a:pt x="4828" y="4828"/>
                  </a:moveTo>
                  <a:lnTo>
                    <a:pt x="66622" y="4828"/>
                  </a:lnTo>
                  <a:lnTo>
                    <a:pt x="66622" y="66622"/>
                  </a:lnTo>
                  <a:lnTo>
                    <a:pt x="4828" y="66622"/>
                  </a:lnTo>
                  <a:close/>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4" name="Freeform: Shape 252">
              <a:extLst>
                <a:ext uri="{FF2B5EF4-FFF2-40B4-BE49-F238E27FC236}">
                  <a16:creationId xmlns:a16="http://schemas.microsoft.com/office/drawing/2014/main" id="{8C28C623-B957-3748-B14A-202A1C6B9E7B}"/>
                </a:ext>
              </a:extLst>
            </p:cNvPr>
            <p:cNvSpPr/>
            <p:nvPr/>
          </p:nvSpPr>
          <p:spPr>
            <a:xfrm>
              <a:off x="398928" y="3885497"/>
              <a:ext cx="138393" cy="199544"/>
            </a:xfrm>
            <a:custGeom>
              <a:avLst/>
              <a:gdLst>
                <a:gd name="connsiteX0" fmla="*/ 4828 w 138393"/>
                <a:gd name="connsiteY0" fmla="*/ 4828 h 199543"/>
                <a:gd name="connsiteX1" fmla="*/ 136462 w 138393"/>
                <a:gd name="connsiteY1" fmla="*/ 4828 h 199543"/>
                <a:gd name="connsiteX2" fmla="*/ 136462 w 138393"/>
                <a:gd name="connsiteY2" fmla="*/ 194716 h 199543"/>
                <a:gd name="connsiteX3" fmla="*/ 4828 w 138393"/>
                <a:gd name="connsiteY3" fmla="*/ 194716 h 199543"/>
              </a:gdLst>
              <a:ahLst/>
              <a:cxnLst>
                <a:cxn ang="0">
                  <a:pos x="connsiteX0" y="connsiteY0"/>
                </a:cxn>
                <a:cxn ang="0">
                  <a:pos x="connsiteX1" y="connsiteY1"/>
                </a:cxn>
                <a:cxn ang="0">
                  <a:pos x="connsiteX2" y="connsiteY2"/>
                </a:cxn>
                <a:cxn ang="0">
                  <a:pos x="connsiteX3" y="connsiteY3"/>
                </a:cxn>
              </a:cxnLst>
              <a:rect l="l" t="t" r="r" b="b"/>
              <a:pathLst>
                <a:path w="138393" h="199543">
                  <a:moveTo>
                    <a:pt x="4828" y="4828"/>
                  </a:moveTo>
                  <a:lnTo>
                    <a:pt x="136462" y="4828"/>
                  </a:lnTo>
                  <a:lnTo>
                    <a:pt x="136462" y="194716"/>
                  </a:lnTo>
                  <a:lnTo>
                    <a:pt x="4828" y="194716"/>
                  </a:lnTo>
                  <a:close/>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5" name="Freeform: Shape 253">
              <a:extLst>
                <a:ext uri="{FF2B5EF4-FFF2-40B4-BE49-F238E27FC236}">
                  <a16:creationId xmlns:a16="http://schemas.microsoft.com/office/drawing/2014/main" id="{F763DB72-6408-B542-BA51-68C16225B55F}"/>
                </a:ext>
              </a:extLst>
            </p:cNvPr>
            <p:cNvSpPr/>
            <p:nvPr/>
          </p:nvSpPr>
          <p:spPr>
            <a:xfrm>
              <a:off x="459756" y="3866186"/>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6" name="Freeform: Shape 254">
              <a:extLst>
                <a:ext uri="{FF2B5EF4-FFF2-40B4-BE49-F238E27FC236}">
                  <a16:creationId xmlns:a16="http://schemas.microsoft.com/office/drawing/2014/main" id="{3BF8C2B7-E759-AB40-982F-60D9E5A41A30}"/>
                </a:ext>
              </a:extLst>
            </p:cNvPr>
            <p:cNvSpPr/>
            <p:nvPr/>
          </p:nvSpPr>
          <p:spPr>
            <a:xfrm>
              <a:off x="441733" y="3861358"/>
              <a:ext cx="19311" cy="19311"/>
            </a:xfrm>
            <a:custGeom>
              <a:avLst/>
              <a:gdLst>
                <a:gd name="connsiteX0" fmla="*/ 14483 w 19310"/>
                <a:gd name="connsiteY0" fmla="*/ 9655 h 19310"/>
                <a:gd name="connsiteX1" fmla="*/ 9655 w 19310"/>
                <a:gd name="connsiteY1" fmla="*/ 14483 h 19310"/>
                <a:gd name="connsiteX2" fmla="*/ 4828 w 19310"/>
                <a:gd name="connsiteY2" fmla="*/ 9655 h 19310"/>
                <a:gd name="connsiteX3" fmla="*/ 9655 w 19310"/>
                <a:gd name="connsiteY3" fmla="*/ 4828 h 19310"/>
                <a:gd name="connsiteX4" fmla="*/ 14483 w 19310"/>
                <a:gd name="connsiteY4" fmla="*/ 9655 h 19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 h="19310">
                  <a:moveTo>
                    <a:pt x="14483" y="9655"/>
                  </a:moveTo>
                  <a:cubicBezTo>
                    <a:pt x="14483" y="12322"/>
                    <a:pt x="12322" y="14483"/>
                    <a:pt x="9655" y="14483"/>
                  </a:cubicBezTo>
                  <a:cubicBezTo>
                    <a:pt x="6989" y="14483"/>
                    <a:pt x="4828" y="12322"/>
                    <a:pt x="4828" y="9655"/>
                  </a:cubicBezTo>
                  <a:cubicBezTo>
                    <a:pt x="4828" y="6989"/>
                    <a:pt x="6989" y="4828"/>
                    <a:pt x="9655" y="4828"/>
                  </a:cubicBezTo>
                  <a:cubicBezTo>
                    <a:pt x="12322" y="4828"/>
                    <a:pt x="14483" y="6989"/>
                    <a:pt x="14483" y="9655"/>
                  </a:cubicBezTo>
                  <a:close/>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7" name="Freeform: Shape 255">
              <a:extLst>
                <a:ext uri="{FF2B5EF4-FFF2-40B4-BE49-F238E27FC236}">
                  <a16:creationId xmlns:a16="http://schemas.microsoft.com/office/drawing/2014/main" id="{167101F8-CDC2-6F47-BFC4-63EA93360F57}"/>
                </a:ext>
              </a:extLst>
            </p:cNvPr>
            <p:cNvSpPr/>
            <p:nvPr/>
          </p:nvSpPr>
          <p:spPr>
            <a:xfrm>
              <a:off x="398928" y="3846232"/>
              <a:ext cx="138393" cy="267131"/>
            </a:xfrm>
            <a:custGeom>
              <a:avLst/>
              <a:gdLst>
                <a:gd name="connsiteX0" fmla="*/ 136462 w 138393"/>
                <a:gd name="connsiteY0" fmla="*/ 247820 h 267130"/>
                <a:gd name="connsiteX1" fmla="*/ 113933 w 138393"/>
                <a:gd name="connsiteY1" fmla="*/ 265200 h 267130"/>
                <a:gd name="connsiteX2" fmla="*/ 27357 w 138393"/>
                <a:gd name="connsiteY2" fmla="*/ 265200 h 267130"/>
                <a:gd name="connsiteX3" fmla="*/ 4828 w 138393"/>
                <a:gd name="connsiteY3" fmla="*/ 247820 h 267130"/>
                <a:gd name="connsiteX4" fmla="*/ 4828 w 138393"/>
                <a:gd name="connsiteY4" fmla="*/ 27357 h 267130"/>
                <a:gd name="connsiteX5" fmla="*/ 27357 w 138393"/>
                <a:gd name="connsiteY5" fmla="*/ 4828 h 267130"/>
                <a:gd name="connsiteX6" fmla="*/ 113933 w 138393"/>
                <a:gd name="connsiteY6" fmla="*/ 4828 h 267130"/>
                <a:gd name="connsiteX7" fmla="*/ 136462 w 138393"/>
                <a:gd name="connsiteY7" fmla="*/ 27357 h 267130"/>
                <a:gd name="connsiteX8" fmla="*/ 136462 w 138393"/>
                <a:gd name="connsiteY8" fmla="*/ 24782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93" h="267130">
                  <a:moveTo>
                    <a:pt x="136462" y="247820"/>
                  </a:moveTo>
                  <a:cubicBezTo>
                    <a:pt x="136462" y="260050"/>
                    <a:pt x="126485" y="265200"/>
                    <a:pt x="113933" y="265200"/>
                  </a:cubicBezTo>
                  <a:lnTo>
                    <a:pt x="27357" y="265200"/>
                  </a:lnTo>
                  <a:cubicBezTo>
                    <a:pt x="15127" y="265200"/>
                    <a:pt x="4828" y="260372"/>
                    <a:pt x="4828" y="247820"/>
                  </a:cubicBezTo>
                  <a:lnTo>
                    <a:pt x="4828" y="27357"/>
                  </a:lnTo>
                  <a:cubicBezTo>
                    <a:pt x="4828" y="15127"/>
                    <a:pt x="14805" y="4828"/>
                    <a:pt x="27357" y="4828"/>
                  </a:cubicBezTo>
                  <a:lnTo>
                    <a:pt x="113933" y="4828"/>
                  </a:lnTo>
                  <a:cubicBezTo>
                    <a:pt x="126163" y="4828"/>
                    <a:pt x="136462" y="14805"/>
                    <a:pt x="136462" y="27357"/>
                  </a:cubicBezTo>
                  <a:lnTo>
                    <a:pt x="136462" y="247820"/>
                  </a:lnTo>
                  <a:close/>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8" name="Freeform: Shape 256">
              <a:extLst>
                <a:ext uri="{FF2B5EF4-FFF2-40B4-BE49-F238E27FC236}">
                  <a16:creationId xmlns:a16="http://schemas.microsoft.com/office/drawing/2014/main" id="{8375A47C-4024-4D40-9420-84FEC9568E76}"/>
                </a:ext>
              </a:extLst>
            </p:cNvPr>
            <p:cNvSpPr/>
            <p:nvPr/>
          </p:nvSpPr>
          <p:spPr>
            <a:xfrm>
              <a:off x="419848" y="3935061"/>
              <a:ext cx="45058" cy="45058"/>
            </a:xfrm>
            <a:custGeom>
              <a:avLst/>
              <a:gdLst>
                <a:gd name="connsiteX0" fmla="*/ 4828 w 45058"/>
                <a:gd name="connsiteY0" fmla="*/ 4828 h 45058"/>
                <a:gd name="connsiteX1" fmla="*/ 41840 w 45058"/>
                <a:gd name="connsiteY1" fmla="*/ 4828 h 45058"/>
                <a:gd name="connsiteX2" fmla="*/ 41840 w 45058"/>
                <a:gd name="connsiteY2" fmla="*/ 41840 h 45058"/>
                <a:gd name="connsiteX3" fmla="*/ 4828 w 45058"/>
                <a:gd name="connsiteY3" fmla="*/ 41840 h 45058"/>
              </a:gdLst>
              <a:ahLst/>
              <a:cxnLst>
                <a:cxn ang="0">
                  <a:pos x="connsiteX0" y="connsiteY0"/>
                </a:cxn>
                <a:cxn ang="0">
                  <a:pos x="connsiteX1" y="connsiteY1"/>
                </a:cxn>
                <a:cxn ang="0">
                  <a:pos x="connsiteX2" y="connsiteY2"/>
                </a:cxn>
                <a:cxn ang="0">
                  <a:pos x="connsiteX3" y="connsiteY3"/>
                </a:cxn>
              </a:cxnLst>
              <a:rect l="l" t="t" r="r" b="b"/>
              <a:pathLst>
                <a:path w="45058" h="45058">
                  <a:moveTo>
                    <a:pt x="4828" y="4828"/>
                  </a:moveTo>
                  <a:lnTo>
                    <a:pt x="41840" y="4828"/>
                  </a:lnTo>
                  <a:lnTo>
                    <a:pt x="41840" y="41840"/>
                  </a:lnTo>
                  <a:lnTo>
                    <a:pt x="4828" y="41840"/>
                  </a:lnTo>
                  <a:close/>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9" name="Freeform: Shape 257">
              <a:extLst>
                <a:ext uri="{FF2B5EF4-FFF2-40B4-BE49-F238E27FC236}">
                  <a16:creationId xmlns:a16="http://schemas.microsoft.com/office/drawing/2014/main" id="{79D255F7-7BE0-3843-BC5F-CF93109EBDFA}"/>
                </a:ext>
              </a:extLst>
            </p:cNvPr>
            <p:cNvSpPr/>
            <p:nvPr/>
          </p:nvSpPr>
          <p:spPr>
            <a:xfrm>
              <a:off x="419848" y="3987200"/>
              <a:ext cx="45058" cy="45058"/>
            </a:xfrm>
            <a:custGeom>
              <a:avLst/>
              <a:gdLst>
                <a:gd name="connsiteX0" fmla="*/ 4828 w 45058"/>
                <a:gd name="connsiteY0" fmla="*/ 4828 h 45058"/>
                <a:gd name="connsiteX1" fmla="*/ 41840 w 45058"/>
                <a:gd name="connsiteY1" fmla="*/ 4828 h 45058"/>
                <a:gd name="connsiteX2" fmla="*/ 41840 w 45058"/>
                <a:gd name="connsiteY2" fmla="*/ 41840 h 45058"/>
                <a:gd name="connsiteX3" fmla="*/ 4828 w 45058"/>
                <a:gd name="connsiteY3" fmla="*/ 41840 h 45058"/>
              </a:gdLst>
              <a:ahLst/>
              <a:cxnLst>
                <a:cxn ang="0">
                  <a:pos x="connsiteX0" y="connsiteY0"/>
                </a:cxn>
                <a:cxn ang="0">
                  <a:pos x="connsiteX1" y="connsiteY1"/>
                </a:cxn>
                <a:cxn ang="0">
                  <a:pos x="connsiteX2" y="connsiteY2"/>
                </a:cxn>
                <a:cxn ang="0">
                  <a:pos x="connsiteX3" y="connsiteY3"/>
                </a:cxn>
              </a:cxnLst>
              <a:rect l="l" t="t" r="r" b="b"/>
              <a:pathLst>
                <a:path w="45058" h="45058">
                  <a:moveTo>
                    <a:pt x="4828" y="4828"/>
                  </a:moveTo>
                  <a:lnTo>
                    <a:pt x="41840" y="4828"/>
                  </a:lnTo>
                  <a:lnTo>
                    <a:pt x="41840" y="41840"/>
                  </a:lnTo>
                  <a:lnTo>
                    <a:pt x="4828" y="41840"/>
                  </a:lnTo>
                  <a:close/>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0" name="Freeform: Shape 258">
              <a:extLst>
                <a:ext uri="{FF2B5EF4-FFF2-40B4-BE49-F238E27FC236}">
                  <a16:creationId xmlns:a16="http://schemas.microsoft.com/office/drawing/2014/main" id="{5564765E-B370-0B4F-B622-176BEA10A190}"/>
                </a:ext>
              </a:extLst>
            </p:cNvPr>
            <p:cNvSpPr/>
            <p:nvPr/>
          </p:nvSpPr>
          <p:spPr>
            <a:xfrm>
              <a:off x="472630" y="3935061"/>
              <a:ext cx="45058" cy="45058"/>
            </a:xfrm>
            <a:custGeom>
              <a:avLst/>
              <a:gdLst>
                <a:gd name="connsiteX0" fmla="*/ 4828 w 45058"/>
                <a:gd name="connsiteY0" fmla="*/ 4828 h 45058"/>
                <a:gd name="connsiteX1" fmla="*/ 41840 w 45058"/>
                <a:gd name="connsiteY1" fmla="*/ 4828 h 45058"/>
                <a:gd name="connsiteX2" fmla="*/ 41840 w 45058"/>
                <a:gd name="connsiteY2" fmla="*/ 41840 h 45058"/>
                <a:gd name="connsiteX3" fmla="*/ 4828 w 45058"/>
                <a:gd name="connsiteY3" fmla="*/ 41840 h 45058"/>
              </a:gdLst>
              <a:ahLst/>
              <a:cxnLst>
                <a:cxn ang="0">
                  <a:pos x="connsiteX0" y="connsiteY0"/>
                </a:cxn>
                <a:cxn ang="0">
                  <a:pos x="connsiteX1" y="connsiteY1"/>
                </a:cxn>
                <a:cxn ang="0">
                  <a:pos x="connsiteX2" y="connsiteY2"/>
                </a:cxn>
                <a:cxn ang="0">
                  <a:pos x="connsiteX3" y="connsiteY3"/>
                </a:cxn>
              </a:cxnLst>
              <a:rect l="l" t="t" r="r" b="b"/>
              <a:pathLst>
                <a:path w="45058" h="45058">
                  <a:moveTo>
                    <a:pt x="4828" y="4828"/>
                  </a:moveTo>
                  <a:lnTo>
                    <a:pt x="41840" y="4828"/>
                  </a:lnTo>
                  <a:lnTo>
                    <a:pt x="41840" y="41840"/>
                  </a:lnTo>
                  <a:lnTo>
                    <a:pt x="4828" y="41840"/>
                  </a:lnTo>
                  <a:close/>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1" name="Freeform: Shape 259">
              <a:extLst>
                <a:ext uri="{FF2B5EF4-FFF2-40B4-BE49-F238E27FC236}">
                  <a16:creationId xmlns:a16="http://schemas.microsoft.com/office/drawing/2014/main" id="{6F693DD0-3CD9-B740-BE6D-B74BFDB552CC}"/>
                </a:ext>
              </a:extLst>
            </p:cNvPr>
            <p:cNvSpPr/>
            <p:nvPr/>
          </p:nvSpPr>
          <p:spPr>
            <a:xfrm>
              <a:off x="472630" y="3987200"/>
              <a:ext cx="45058" cy="45058"/>
            </a:xfrm>
            <a:custGeom>
              <a:avLst/>
              <a:gdLst>
                <a:gd name="connsiteX0" fmla="*/ 4828 w 45058"/>
                <a:gd name="connsiteY0" fmla="*/ 4828 h 45058"/>
                <a:gd name="connsiteX1" fmla="*/ 41840 w 45058"/>
                <a:gd name="connsiteY1" fmla="*/ 4828 h 45058"/>
                <a:gd name="connsiteX2" fmla="*/ 41840 w 45058"/>
                <a:gd name="connsiteY2" fmla="*/ 41840 h 45058"/>
                <a:gd name="connsiteX3" fmla="*/ 4828 w 45058"/>
                <a:gd name="connsiteY3" fmla="*/ 41840 h 45058"/>
              </a:gdLst>
              <a:ahLst/>
              <a:cxnLst>
                <a:cxn ang="0">
                  <a:pos x="connsiteX0" y="connsiteY0"/>
                </a:cxn>
                <a:cxn ang="0">
                  <a:pos x="connsiteX1" y="connsiteY1"/>
                </a:cxn>
                <a:cxn ang="0">
                  <a:pos x="connsiteX2" y="connsiteY2"/>
                </a:cxn>
                <a:cxn ang="0">
                  <a:pos x="connsiteX3" y="connsiteY3"/>
                </a:cxn>
              </a:cxnLst>
              <a:rect l="l" t="t" r="r" b="b"/>
              <a:pathLst>
                <a:path w="45058" h="45058">
                  <a:moveTo>
                    <a:pt x="4828" y="4828"/>
                  </a:moveTo>
                  <a:lnTo>
                    <a:pt x="41840" y="4828"/>
                  </a:lnTo>
                  <a:lnTo>
                    <a:pt x="41840" y="41840"/>
                  </a:lnTo>
                  <a:lnTo>
                    <a:pt x="4828" y="41840"/>
                  </a:lnTo>
                  <a:close/>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2" name="Freeform: Shape 260">
              <a:extLst>
                <a:ext uri="{FF2B5EF4-FFF2-40B4-BE49-F238E27FC236}">
                  <a16:creationId xmlns:a16="http://schemas.microsoft.com/office/drawing/2014/main" id="{49805B21-56D2-A647-8666-70AA6DAC225B}"/>
                </a:ext>
              </a:extLst>
            </p:cNvPr>
            <p:cNvSpPr/>
            <p:nvPr/>
          </p:nvSpPr>
          <p:spPr>
            <a:xfrm>
              <a:off x="513504" y="3744207"/>
              <a:ext cx="325063" cy="225291"/>
            </a:xfrm>
            <a:custGeom>
              <a:avLst/>
              <a:gdLst>
                <a:gd name="connsiteX0" fmla="*/ 4828 w 325062"/>
                <a:gd name="connsiteY0" fmla="*/ 82392 h 225291"/>
                <a:gd name="connsiteX1" fmla="*/ 4828 w 325062"/>
                <a:gd name="connsiteY1" fmla="*/ 13517 h 225291"/>
                <a:gd name="connsiteX2" fmla="*/ 13517 w 325062"/>
                <a:gd name="connsiteY2" fmla="*/ 4828 h 225291"/>
                <a:gd name="connsiteX3" fmla="*/ 313155 w 325062"/>
                <a:gd name="connsiteY3" fmla="*/ 4828 h 225291"/>
                <a:gd name="connsiteX4" fmla="*/ 321845 w 325062"/>
                <a:gd name="connsiteY4" fmla="*/ 13517 h 225291"/>
                <a:gd name="connsiteX5" fmla="*/ 321845 w 325062"/>
                <a:gd name="connsiteY5" fmla="*/ 213061 h 225291"/>
                <a:gd name="connsiteX6" fmla="*/ 313155 w 325062"/>
                <a:gd name="connsiteY6" fmla="*/ 221751 h 225291"/>
                <a:gd name="connsiteX7" fmla="*/ 47955 w 325062"/>
                <a:gd name="connsiteY7" fmla="*/ 221751 h 2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062" h="225291">
                  <a:moveTo>
                    <a:pt x="4828" y="82392"/>
                  </a:moveTo>
                  <a:lnTo>
                    <a:pt x="4828" y="13517"/>
                  </a:lnTo>
                  <a:cubicBezTo>
                    <a:pt x="4828" y="8690"/>
                    <a:pt x="8690" y="4828"/>
                    <a:pt x="13517" y="4828"/>
                  </a:cubicBezTo>
                  <a:lnTo>
                    <a:pt x="313155" y="4828"/>
                  </a:lnTo>
                  <a:cubicBezTo>
                    <a:pt x="317982" y="4828"/>
                    <a:pt x="321845" y="8690"/>
                    <a:pt x="321845" y="13517"/>
                  </a:cubicBezTo>
                  <a:lnTo>
                    <a:pt x="321845" y="213061"/>
                  </a:lnTo>
                  <a:cubicBezTo>
                    <a:pt x="321845" y="217889"/>
                    <a:pt x="317982" y="221751"/>
                    <a:pt x="313155" y="221751"/>
                  </a:cubicBezTo>
                  <a:lnTo>
                    <a:pt x="47955" y="221751"/>
                  </a:lnTo>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3" name="Freeform: Shape 261">
              <a:extLst>
                <a:ext uri="{FF2B5EF4-FFF2-40B4-BE49-F238E27FC236}">
                  <a16:creationId xmlns:a16="http://schemas.microsoft.com/office/drawing/2014/main" id="{8F7290EF-C6C7-1546-A96C-08DB86F53793}"/>
                </a:ext>
              </a:extLst>
            </p:cNvPr>
            <p:cNvSpPr/>
            <p:nvPr/>
          </p:nvSpPr>
          <p:spPr>
            <a:xfrm>
              <a:off x="491941" y="3723609"/>
              <a:ext cx="370121" cy="270349"/>
            </a:xfrm>
            <a:custGeom>
              <a:avLst/>
              <a:gdLst>
                <a:gd name="connsiteX0" fmla="*/ 4828 w 370121"/>
                <a:gd name="connsiteY0" fmla="*/ 104278 h 270349"/>
                <a:gd name="connsiteX1" fmla="*/ 4828 w 370121"/>
                <a:gd name="connsiteY1" fmla="*/ 13517 h 270349"/>
                <a:gd name="connsiteX2" fmla="*/ 13517 w 370121"/>
                <a:gd name="connsiteY2" fmla="*/ 4828 h 270349"/>
                <a:gd name="connsiteX3" fmla="*/ 357247 w 370121"/>
                <a:gd name="connsiteY3" fmla="*/ 4828 h 270349"/>
                <a:gd name="connsiteX4" fmla="*/ 365937 w 370121"/>
                <a:gd name="connsiteY4" fmla="*/ 13517 h 270349"/>
                <a:gd name="connsiteX5" fmla="*/ 365937 w 370121"/>
                <a:gd name="connsiteY5" fmla="*/ 259407 h 270349"/>
                <a:gd name="connsiteX6" fmla="*/ 357247 w 370121"/>
                <a:gd name="connsiteY6" fmla="*/ 268096 h 270349"/>
                <a:gd name="connsiteX7" fmla="*/ 68231 w 370121"/>
                <a:gd name="connsiteY7" fmla="*/ 268096 h 27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121" h="270349">
                  <a:moveTo>
                    <a:pt x="4828" y="104278"/>
                  </a:moveTo>
                  <a:lnTo>
                    <a:pt x="4828" y="13517"/>
                  </a:lnTo>
                  <a:cubicBezTo>
                    <a:pt x="4828" y="8690"/>
                    <a:pt x="8690" y="4828"/>
                    <a:pt x="13517" y="4828"/>
                  </a:cubicBezTo>
                  <a:lnTo>
                    <a:pt x="357247" y="4828"/>
                  </a:lnTo>
                  <a:cubicBezTo>
                    <a:pt x="362075" y="4828"/>
                    <a:pt x="365937" y="8690"/>
                    <a:pt x="365937" y="13517"/>
                  </a:cubicBezTo>
                  <a:lnTo>
                    <a:pt x="365937" y="259407"/>
                  </a:lnTo>
                  <a:cubicBezTo>
                    <a:pt x="365937" y="264234"/>
                    <a:pt x="362075" y="268096"/>
                    <a:pt x="357247" y="268096"/>
                  </a:cubicBezTo>
                  <a:lnTo>
                    <a:pt x="68231" y="268096"/>
                  </a:lnTo>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4" name="Freeform: Shape 262">
              <a:extLst>
                <a:ext uri="{FF2B5EF4-FFF2-40B4-BE49-F238E27FC236}">
                  <a16:creationId xmlns:a16="http://schemas.microsoft.com/office/drawing/2014/main" id="{ADBC42DF-2512-2A43-9FCB-1F4E66F54A76}"/>
                </a:ext>
              </a:extLst>
            </p:cNvPr>
            <p:cNvSpPr/>
            <p:nvPr/>
          </p:nvSpPr>
          <p:spPr>
            <a:xfrm>
              <a:off x="556954" y="3986556"/>
              <a:ext cx="341155" cy="41840"/>
            </a:xfrm>
            <a:custGeom>
              <a:avLst/>
              <a:gdLst>
                <a:gd name="connsiteX0" fmla="*/ 4828 w 341155"/>
                <a:gd name="connsiteY0" fmla="*/ 37012 h 41839"/>
                <a:gd name="connsiteX1" fmla="*/ 313477 w 341155"/>
                <a:gd name="connsiteY1" fmla="*/ 37012 h 41839"/>
                <a:gd name="connsiteX2" fmla="*/ 339224 w 341155"/>
                <a:gd name="connsiteY2" fmla="*/ 25748 h 41839"/>
                <a:gd name="connsiteX3" fmla="*/ 339224 w 341155"/>
                <a:gd name="connsiteY3" fmla="*/ 4828 h 41839"/>
                <a:gd name="connsiteX4" fmla="*/ 297062 w 341155"/>
                <a:gd name="connsiteY4" fmla="*/ 4828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155" h="41839">
                  <a:moveTo>
                    <a:pt x="4828" y="37012"/>
                  </a:moveTo>
                  <a:lnTo>
                    <a:pt x="313477" y="37012"/>
                  </a:lnTo>
                  <a:cubicBezTo>
                    <a:pt x="313477" y="37012"/>
                    <a:pt x="332144" y="37334"/>
                    <a:pt x="339224" y="25748"/>
                  </a:cubicBezTo>
                  <a:lnTo>
                    <a:pt x="339224" y="4828"/>
                  </a:lnTo>
                  <a:lnTo>
                    <a:pt x="297062" y="4828"/>
                  </a:lnTo>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185" name="Graphic 4">
            <a:extLst>
              <a:ext uri="{FF2B5EF4-FFF2-40B4-BE49-F238E27FC236}">
                <a16:creationId xmlns:a16="http://schemas.microsoft.com/office/drawing/2014/main" id="{57339E8A-4A17-CE40-B572-693276DBFF1C}"/>
              </a:ext>
            </a:extLst>
          </p:cNvPr>
          <p:cNvGrpSpPr/>
          <p:nvPr/>
        </p:nvGrpSpPr>
        <p:grpSpPr>
          <a:xfrm>
            <a:off x="3958225" y="4781798"/>
            <a:ext cx="685206" cy="985307"/>
            <a:chOff x="282742" y="3570411"/>
            <a:chExt cx="643689" cy="643689"/>
          </a:xfrm>
        </p:grpSpPr>
        <p:sp>
          <p:nvSpPr>
            <p:cNvPr id="186" name="Freeform: Shape 245">
              <a:extLst>
                <a:ext uri="{FF2B5EF4-FFF2-40B4-BE49-F238E27FC236}">
                  <a16:creationId xmlns:a16="http://schemas.microsoft.com/office/drawing/2014/main" id="{7D2F22DA-1909-9949-A58E-228A3E695EE3}"/>
                </a:ext>
              </a:extLst>
            </p:cNvPr>
            <p:cNvSpPr/>
            <p:nvPr/>
          </p:nvSpPr>
          <p:spPr>
            <a:xfrm>
              <a:off x="329088" y="3882600"/>
              <a:ext cx="51495" cy="9655"/>
            </a:xfrm>
            <a:custGeom>
              <a:avLst/>
              <a:gdLst>
                <a:gd name="connsiteX0" fmla="*/ 48277 w 51495"/>
                <a:gd name="connsiteY0" fmla="*/ 4828 h 9655"/>
                <a:gd name="connsiteX1" fmla="*/ 4828 w 51495"/>
                <a:gd name="connsiteY1" fmla="*/ 4828 h 9655"/>
              </a:gdLst>
              <a:ahLst/>
              <a:cxnLst>
                <a:cxn ang="0">
                  <a:pos x="connsiteX0" y="connsiteY0"/>
                </a:cxn>
                <a:cxn ang="0">
                  <a:pos x="connsiteX1" y="connsiteY1"/>
                </a:cxn>
              </a:cxnLst>
              <a:rect l="l" t="t" r="r" b="b"/>
              <a:pathLst>
                <a:path w="51495" h="9655">
                  <a:moveTo>
                    <a:pt x="48277" y="4828"/>
                  </a:moveTo>
                  <a:lnTo>
                    <a:pt x="4828" y="4828"/>
                  </a:lnTo>
                </a:path>
              </a:pathLst>
            </a:custGeom>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7" name="Freeform: Shape 246">
              <a:extLst>
                <a:ext uri="{FF2B5EF4-FFF2-40B4-BE49-F238E27FC236}">
                  <a16:creationId xmlns:a16="http://schemas.microsoft.com/office/drawing/2014/main" id="{F9E528A4-3B93-6441-B43E-B77B1CAA388B}"/>
                </a:ext>
              </a:extLst>
            </p:cNvPr>
            <p:cNvSpPr/>
            <p:nvPr/>
          </p:nvSpPr>
          <p:spPr>
            <a:xfrm>
              <a:off x="329088" y="3824024"/>
              <a:ext cx="77243" cy="9655"/>
            </a:xfrm>
            <a:custGeom>
              <a:avLst/>
              <a:gdLst>
                <a:gd name="connsiteX0" fmla="*/ 74668 w 77242"/>
                <a:gd name="connsiteY0" fmla="*/ 4828 h 9655"/>
                <a:gd name="connsiteX1" fmla="*/ 4828 w 77242"/>
                <a:gd name="connsiteY1" fmla="*/ 4828 h 9655"/>
              </a:gdLst>
              <a:ahLst/>
              <a:cxnLst>
                <a:cxn ang="0">
                  <a:pos x="connsiteX0" y="connsiteY0"/>
                </a:cxn>
                <a:cxn ang="0">
                  <a:pos x="connsiteX1" y="connsiteY1"/>
                </a:cxn>
              </a:cxnLst>
              <a:rect l="l" t="t" r="r" b="b"/>
              <a:pathLst>
                <a:path w="77242" h="9655">
                  <a:moveTo>
                    <a:pt x="74668" y="4828"/>
                  </a:moveTo>
                  <a:lnTo>
                    <a:pt x="4828" y="4828"/>
                  </a:lnTo>
                </a:path>
              </a:pathLst>
            </a:custGeom>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8" name="Freeform: Shape 247">
              <a:extLst>
                <a:ext uri="{FF2B5EF4-FFF2-40B4-BE49-F238E27FC236}">
                  <a16:creationId xmlns:a16="http://schemas.microsoft.com/office/drawing/2014/main" id="{F238E0AC-AA6D-0B4D-96F8-05C9633334A3}"/>
                </a:ext>
              </a:extLst>
            </p:cNvPr>
            <p:cNvSpPr/>
            <p:nvPr/>
          </p:nvSpPr>
          <p:spPr>
            <a:xfrm>
              <a:off x="301409" y="3853312"/>
              <a:ext cx="80461" cy="9655"/>
            </a:xfrm>
            <a:custGeom>
              <a:avLst/>
              <a:gdLst>
                <a:gd name="connsiteX0" fmla="*/ 75955 w 80461"/>
                <a:gd name="connsiteY0" fmla="*/ 4828 h 9655"/>
                <a:gd name="connsiteX1" fmla="*/ 4828 w 80461"/>
                <a:gd name="connsiteY1" fmla="*/ 4828 h 9655"/>
              </a:gdLst>
              <a:ahLst/>
              <a:cxnLst>
                <a:cxn ang="0">
                  <a:pos x="connsiteX0" y="connsiteY0"/>
                </a:cxn>
                <a:cxn ang="0">
                  <a:pos x="connsiteX1" y="connsiteY1"/>
                </a:cxn>
              </a:cxnLst>
              <a:rect l="l" t="t" r="r" b="b"/>
              <a:pathLst>
                <a:path w="80461" h="9655">
                  <a:moveTo>
                    <a:pt x="75955" y="4828"/>
                  </a:moveTo>
                  <a:lnTo>
                    <a:pt x="4828" y="4828"/>
                  </a:lnTo>
                </a:path>
              </a:pathLst>
            </a:custGeom>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9" name="Freeform: Shape 248">
              <a:extLst>
                <a:ext uri="{FF2B5EF4-FFF2-40B4-BE49-F238E27FC236}">
                  <a16:creationId xmlns:a16="http://schemas.microsoft.com/office/drawing/2014/main" id="{F6DEF86D-B6E1-A44D-B8A5-5DD3AFBE825C}"/>
                </a:ext>
              </a:extLst>
            </p:cNvPr>
            <p:cNvSpPr/>
            <p:nvPr/>
          </p:nvSpPr>
          <p:spPr>
            <a:xfrm>
              <a:off x="597184" y="3777357"/>
              <a:ext cx="70806" cy="70806"/>
            </a:xfrm>
            <a:custGeom>
              <a:avLst/>
              <a:gdLst>
                <a:gd name="connsiteX0" fmla="*/ 4828 w 70805"/>
                <a:gd name="connsiteY0" fmla="*/ 4828 h 70805"/>
                <a:gd name="connsiteX1" fmla="*/ 66622 w 70805"/>
                <a:gd name="connsiteY1" fmla="*/ 4828 h 70805"/>
                <a:gd name="connsiteX2" fmla="*/ 66622 w 70805"/>
                <a:gd name="connsiteY2" fmla="*/ 66622 h 70805"/>
                <a:gd name="connsiteX3" fmla="*/ 4828 w 70805"/>
                <a:gd name="connsiteY3" fmla="*/ 66622 h 70805"/>
              </a:gdLst>
              <a:ahLst/>
              <a:cxnLst>
                <a:cxn ang="0">
                  <a:pos x="connsiteX0" y="connsiteY0"/>
                </a:cxn>
                <a:cxn ang="0">
                  <a:pos x="connsiteX1" y="connsiteY1"/>
                </a:cxn>
                <a:cxn ang="0">
                  <a:pos x="connsiteX2" y="connsiteY2"/>
                </a:cxn>
                <a:cxn ang="0">
                  <a:pos x="connsiteX3" y="connsiteY3"/>
                </a:cxn>
              </a:cxnLst>
              <a:rect l="l" t="t" r="r" b="b"/>
              <a:pathLst>
                <a:path w="70805" h="70805">
                  <a:moveTo>
                    <a:pt x="4828" y="4828"/>
                  </a:moveTo>
                  <a:lnTo>
                    <a:pt x="66622" y="4828"/>
                  </a:lnTo>
                  <a:lnTo>
                    <a:pt x="66622" y="66622"/>
                  </a:lnTo>
                  <a:lnTo>
                    <a:pt x="4828" y="66622"/>
                  </a:lnTo>
                  <a:close/>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0" name="Freeform: Shape 249">
              <a:extLst>
                <a:ext uri="{FF2B5EF4-FFF2-40B4-BE49-F238E27FC236}">
                  <a16:creationId xmlns:a16="http://schemas.microsoft.com/office/drawing/2014/main" id="{5D7662A9-7DB9-F14A-A9F8-05C34826BB35}"/>
                </a:ext>
              </a:extLst>
            </p:cNvPr>
            <p:cNvSpPr/>
            <p:nvPr/>
          </p:nvSpPr>
          <p:spPr>
            <a:xfrm>
              <a:off x="597184" y="3864255"/>
              <a:ext cx="70806" cy="70806"/>
            </a:xfrm>
            <a:custGeom>
              <a:avLst/>
              <a:gdLst>
                <a:gd name="connsiteX0" fmla="*/ 4828 w 70805"/>
                <a:gd name="connsiteY0" fmla="*/ 4828 h 70805"/>
                <a:gd name="connsiteX1" fmla="*/ 66622 w 70805"/>
                <a:gd name="connsiteY1" fmla="*/ 4828 h 70805"/>
                <a:gd name="connsiteX2" fmla="*/ 66622 w 70805"/>
                <a:gd name="connsiteY2" fmla="*/ 66622 h 70805"/>
                <a:gd name="connsiteX3" fmla="*/ 4828 w 70805"/>
                <a:gd name="connsiteY3" fmla="*/ 66622 h 70805"/>
              </a:gdLst>
              <a:ahLst/>
              <a:cxnLst>
                <a:cxn ang="0">
                  <a:pos x="connsiteX0" y="connsiteY0"/>
                </a:cxn>
                <a:cxn ang="0">
                  <a:pos x="connsiteX1" y="connsiteY1"/>
                </a:cxn>
                <a:cxn ang="0">
                  <a:pos x="connsiteX2" y="connsiteY2"/>
                </a:cxn>
                <a:cxn ang="0">
                  <a:pos x="connsiteX3" y="connsiteY3"/>
                </a:cxn>
              </a:cxnLst>
              <a:rect l="l" t="t" r="r" b="b"/>
              <a:pathLst>
                <a:path w="70805" h="70805">
                  <a:moveTo>
                    <a:pt x="4828" y="4828"/>
                  </a:moveTo>
                  <a:lnTo>
                    <a:pt x="66622" y="4828"/>
                  </a:lnTo>
                  <a:lnTo>
                    <a:pt x="66622" y="66622"/>
                  </a:lnTo>
                  <a:lnTo>
                    <a:pt x="4828" y="66622"/>
                  </a:lnTo>
                  <a:close/>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1" name="Freeform: Shape 250">
              <a:extLst>
                <a:ext uri="{FF2B5EF4-FFF2-40B4-BE49-F238E27FC236}">
                  <a16:creationId xmlns:a16="http://schemas.microsoft.com/office/drawing/2014/main" id="{362A43FB-2E64-8E47-B97A-532681A0D1D5}"/>
                </a:ext>
              </a:extLst>
            </p:cNvPr>
            <p:cNvSpPr/>
            <p:nvPr/>
          </p:nvSpPr>
          <p:spPr>
            <a:xfrm>
              <a:off x="685369" y="3777357"/>
              <a:ext cx="70806" cy="70806"/>
            </a:xfrm>
            <a:custGeom>
              <a:avLst/>
              <a:gdLst>
                <a:gd name="connsiteX0" fmla="*/ 4828 w 70805"/>
                <a:gd name="connsiteY0" fmla="*/ 4828 h 70805"/>
                <a:gd name="connsiteX1" fmla="*/ 66622 w 70805"/>
                <a:gd name="connsiteY1" fmla="*/ 4828 h 70805"/>
                <a:gd name="connsiteX2" fmla="*/ 66622 w 70805"/>
                <a:gd name="connsiteY2" fmla="*/ 66622 h 70805"/>
                <a:gd name="connsiteX3" fmla="*/ 4828 w 70805"/>
                <a:gd name="connsiteY3" fmla="*/ 66622 h 70805"/>
              </a:gdLst>
              <a:ahLst/>
              <a:cxnLst>
                <a:cxn ang="0">
                  <a:pos x="connsiteX0" y="connsiteY0"/>
                </a:cxn>
                <a:cxn ang="0">
                  <a:pos x="connsiteX1" y="connsiteY1"/>
                </a:cxn>
                <a:cxn ang="0">
                  <a:pos x="connsiteX2" y="connsiteY2"/>
                </a:cxn>
                <a:cxn ang="0">
                  <a:pos x="connsiteX3" y="connsiteY3"/>
                </a:cxn>
              </a:cxnLst>
              <a:rect l="l" t="t" r="r" b="b"/>
              <a:pathLst>
                <a:path w="70805" h="70805">
                  <a:moveTo>
                    <a:pt x="4828" y="4828"/>
                  </a:moveTo>
                  <a:lnTo>
                    <a:pt x="66622" y="4828"/>
                  </a:lnTo>
                  <a:lnTo>
                    <a:pt x="66622" y="66622"/>
                  </a:lnTo>
                  <a:lnTo>
                    <a:pt x="4828" y="66622"/>
                  </a:lnTo>
                  <a:close/>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2" name="Freeform: Shape 251">
              <a:extLst>
                <a:ext uri="{FF2B5EF4-FFF2-40B4-BE49-F238E27FC236}">
                  <a16:creationId xmlns:a16="http://schemas.microsoft.com/office/drawing/2014/main" id="{138D312A-F6C0-5140-9E6C-A61008F59448}"/>
                </a:ext>
              </a:extLst>
            </p:cNvPr>
            <p:cNvSpPr/>
            <p:nvPr/>
          </p:nvSpPr>
          <p:spPr>
            <a:xfrm>
              <a:off x="685369" y="3864255"/>
              <a:ext cx="70806" cy="70806"/>
            </a:xfrm>
            <a:custGeom>
              <a:avLst/>
              <a:gdLst>
                <a:gd name="connsiteX0" fmla="*/ 4828 w 70805"/>
                <a:gd name="connsiteY0" fmla="*/ 4828 h 70805"/>
                <a:gd name="connsiteX1" fmla="*/ 66622 w 70805"/>
                <a:gd name="connsiteY1" fmla="*/ 4828 h 70805"/>
                <a:gd name="connsiteX2" fmla="*/ 66622 w 70805"/>
                <a:gd name="connsiteY2" fmla="*/ 66622 h 70805"/>
                <a:gd name="connsiteX3" fmla="*/ 4828 w 70805"/>
                <a:gd name="connsiteY3" fmla="*/ 66622 h 70805"/>
              </a:gdLst>
              <a:ahLst/>
              <a:cxnLst>
                <a:cxn ang="0">
                  <a:pos x="connsiteX0" y="connsiteY0"/>
                </a:cxn>
                <a:cxn ang="0">
                  <a:pos x="connsiteX1" y="connsiteY1"/>
                </a:cxn>
                <a:cxn ang="0">
                  <a:pos x="connsiteX2" y="connsiteY2"/>
                </a:cxn>
                <a:cxn ang="0">
                  <a:pos x="connsiteX3" y="connsiteY3"/>
                </a:cxn>
              </a:cxnLst>
              <a:rect l="l" t="t" r="r" b="b"/>
              <a:pathLst>
                <a:path w="70805" h="70805">
                  <a:moveTo>
                    <a:pt x="4828" y="4828"/>
                  </a:moveTo>
                  <a:lnTo>
                    <a:pt x="66622" y="4828"/>
                  </a:lnTo>
                  <a:lnTo>
                    <a:pt x="66622" y="66622"/>
                  </a:lnTo>
                  <a:lnTo>
                    <a:pt x="4828" y="66622"/>
                  </a:lnTo>
                  <a:close/>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3" name="Freeform: Shape 252">
              <a:extLst>
                <a:ext uri="{FF2B5EF4-FFF2-40B4-BE49-F238E27FC236}">
                  <a16:creationId xmlns:a16="http://schemas.microsoft.com/office/drawing/2014/main" id="{8C28C623-B957-3748-B14A-202A1C6B9E7B}"/>
                </a:ext>
              </a:extLst>
            </p:cNvPr>
            <p:cNvSpPr/>
            <p:nvPr/>
          </p:nvSpPr>
          <p:spPr>
            <a:xfrm>
              <a:off x="398928" y="3885497"/>
              <a:ext cx="138393" cy="199544"/>
            </a:xfrm>
            <a:custGeom>
              <a:avLst/>
              <a:gdLst>
                <a:gd name="connsiteX0" fmla="*/ 4828 w 138393"/>
                <a:gd name="connsiteY0" fmla="*/ 4828 h 199543"/>
                <a:gd name="connsiteX1" fmla="*/ 136462 w 138393"/>
                <a:gd name="connsiteY1" fmla="*/ 4828 h 199543"/>
                <a:gd name="connsiteX2" fmla="*/ 136462 w 138393"/>
                <a:gd name="connsiteY2" fmla="*/ 194716 h 199543"/>
                <a:gd name="connsiteX3" fmla="*/ 4828 w 138393"/>
                <a:gd name="connsiteY3" fmla="*/ 194716 h 199543"/>
              </a:gdLst>
              <a:ahLst/>
              <a:cxnLst>
                <a:cxn ang="0">
                  <a:pos x="connsiteX0" y="connsiteY0"/>
                </a:cxn>
                <a:cxn ang="0">
                  <a:pos x="connsiteX1" y="connsiteY1"/>
                </a:cxn>
                <a:cxn ang="0">
                  <a:pos x="connsiteX2" y="connsiteY2"/>
                </a:cxn>
                <a:cxn ang="0">
                  <a:pos x="connsiteX3" y="connsiteY3"/>
                </a:cxn>
              </a:cxnLst>
              <a:rect l="l" t="t" r="r" b="b"/>
              <a:pathLst>
                <a:path w="138393" h="199543">
                  <a:moveTo>
                    <a:pt x="4828" y="4828"/>
                  </a:moveTo>
                  <a:lnTo>
                    <a:pt x="136462" y="4828"/>
                  </a:lnTo>
                  <a:lnTo>
                    <a:pt x="136462" y="194716"/>
                  </a:lnTo>
                  <a:lnTo>
                    <a:pt x="4828" y="194716"/>
                  </a:lnTo>
                  <a:close/>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4" name="Freeform: Shape 253">
              <a:extLst>
                <a:ext uri="{FF2B5EF4-FFF2-40B4-BE49-F238E27FC236}">
                  <a16:creationId xmlns:a16="http://schemas.microsoft.com/office/drawing/2014/main" id="{F763DB72-6408-B542-BA51-68C16225B55F}"/>
                </a:ext>
              </a:extLst>
            </p:cNvPr>
            <p:cNvSpPr/>
            <p:nvPr/>
          </p:nvSpPr>
          <p:spPr>
            <a:xfrm>
              <a:off x="459756" y="3866186"/>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5" name="Freeform: Shape 254">
              <a:extLst>
                <a:ext uri="{FF2B5EF4-FFF2-40B4-BE49-F238E27FC236}">
                  <a16:creationId xmlns:a16="http://schemas.microsoft.com/office/drawing/2014/main" id="{3BF8C2B7-E759-AB40-982F-60D9E5A41A30}"/>
                </a:ext>
              </a:extLst>
            </p:cNvPr>
            <p:cNvSpPr/>
            <p:nvPr/>
          </p:nvSpPr>
          <p:spPr>
            <a:xfrm>
              <a:off x="441733" y="3861358"/>
              <a:ext cx="19311" cy="19311"/>
            </a:xfrm>
            <a:custGeom>
              <a:avLst/>
              <a:gdLst>
                <a:gd name="connsiteX0" fmla="*/ 14483 w 19310"/>
                <a:gd name="connsiteY0" fmla="*/ 9655 h 19310"/>
                <a:gd name="connsiteX1" fmla="*/ 9655 w 19310"/>
                <a:gd name="connsiteY1" fmla="*/ 14483 h 19310"/>
                <a:gd name="connsiteX2" fmla="*/ 4828 w 19310"/>
                <a:gd name="connsiteY2" fmla="*/ 9655 h 19310"/>
                <a:gd name="connsiteX3" fmla="*/ 9655 w 19310"/>
                <a:gd name="connsiteY3" fmla="*/ 4828 h 19310"/>
                <a:gd name="connsiteX4" fmla="*/ 14483 w 19310"/>
                <a:gd name="connsiteY4" fmla="*/ 9655 h 19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 h="19310">
                  <a:moveTo>
                    <a:pt x="14483" y="9655"/>
                  </a:moveTo>
                  <a:cubicBezTo>
                    <a:pt x="14483" y="12322"/>
                    <a:pt x="12322" y="14483"/>
                    <a:pt x="9655" y="14483"/>
                  </a:cubicBezTo>
                  <a:cubicBezTo>
                    <a:pt x="6989" y="14483"/>
                    <a:pt x="4828" y="12322"/>
                    <a:pt x="4828" y="9655"/>
                  </a:cubicBezTo>
                  <a:cubicBezTo>
                    <a:pt x="4828" y="6989"/>
                    <a:pt x="6989" y="4828"/>
                    <a:pt x="9655" y="4828"/>
                  </a:cubicBezTo>
                  <a:cubicBezTo>
                    <a:pt x="12322" y="4828"/>
                    <a:pt x="14483" y="6989"/>
                    <a:pt x="14483" y="9655"/>
                  </a:cubicBezTo>
                  <a:close/>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6" name="Freeform: Shape 255">
              <a:extLst>
                <a:ext uri="{FF2B5EF4-FFF2-40B4-BE49-F238E27FC236}">
                  <a16:creationId xmlns:a16="http://schemas.microsoft.com/office/drawing/2014/main" id="{167101F8-CDC2-6F47-BFC4-63EA93360F57}"/>
                </a:ext>
              </a:extLst>
            </p:cNvPr>
            <p:cNvSpPr/>
            <p:nvPr/>
          </p:nvSpPr>
          <p:spPr>
            <a:xfrm>
              <a:off x="398928" y="3846232"/>
              <a:ext cx="138393" cy="267131"/>
            </a:xfrm>
            <a:custGeom>
              <a:avLst/>
              <a:gdLst>
                <a:gd name="connsiteX0" fmla="*/ 136462 w 138393"/>
                <a:gd name="connsiteY0" fmla="*/ 247820 h 267130"/>
                <a:gd name="connsiteX1" fmla="*/ 113933 w 138393"/>
                <a:gd name="connsiteY1" fmla="*/ 265200 h 267130"/>
                <a:gd name="connsiteX2" fmla="*/ 27357 w 138393"/>
                <a:gd name="connsiteY2" fmla="*/ 265200 h 267130"/>
                <a:gd name="connsiteX3" fmla="*/ 4828 w 138393"/>
                <a:gd name="connsiteY3" fmla="*/ 247820 h 267130"/>
                <a:gd name="connsiteX4" fmla="*/ 4828 w 138393"/>
                <a:gd name="connsiteY4" fmla="*/ 27357 h 267130"/>
                <a:gd name="connsiteX5" fmla="*/ 27357 w 138393"/>
                <a:gd name="connsiteY5" fmla="*/ 4828 h 267130"/>
                <a:gd name="connsiteX6" fmla="*/ 113933 w 138393"/>
                <a:gd name="connsiteY6" fmla="*/ 4828 h 267130"/>
                <a:gd name="connsiteX7" fmla="*/ 136462 w 138393"/>
                <a:gd name="connsiteY7" fmla="*/ 27357 h 267130"/>
                <a:gd name="connsiteX8" fmla="*/ 136462 w 138393"/>
                <a:gd name="connsiteY8" fmla="*/ 24782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93" h="267130">
                  <a:moveTo>
                    <a:pt x="136462" y="247820"/>
                  </a:moveTo>
                  <a:cubicBezTo>
                    <a:pt x="136462" y="260050"/>
                    <a:pt x="126485" y="265200"/>
                    <a:pt x="113933" y="265200"/>
                  </a:cubicBezTo>
                  <a:lnTo>
                    <a:pt x="27357" y="265200"/>
                  </a:lnTo>
                  <a:cubicBezTo>
                    <a:pt x="15127" y="265200"/>
                    <a:pt x="4828" y="260372"/>
                    <a:pt x="4828" y="247820"/>
                  </a:cubicBezTo>
                  <a:lnTo>
                    <a:pt x="4828" y="27357"/>
                  </a:lnTo>
                  <a:cubicBezTo>
                    <a:pt x="4828" y="15127"/>
                    <a:pt x="14805" y="4828"/>
                    <a:pt x="27357" y="4828"/>
                  </a:cubicBezTo>
                  <a:lnTo>
                    <a:pt x="113933" y="4828"/>
                  </a:lnTo>
                  <a:cubicBezTo>
                    <a:pt x="126163" y="4828"/>
                    <a:pt x="136462" y="14805"/>
                    <a:pt x="136462" y="27357"/>
                  </a:cubicBezTo>
                  <a:lnTo>
                    <a:pt x="136462" y="247820"/>
                  </a:lnTo>
                  <a:close/>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7" name="Freeform: Shape 256">
              <a:extLst>
                <a:ext uri="{FF2B5EF4-FFF2-40B4-BE49-F238E27FC236}">
                  <a16:creationId xmlns:a16="http://schemas.microsoft.com/office/drawing/2014/main" id="{8375A47C-4024-4D40-9420-84FEC9568E76}"/>
                </a:ext>
              </a:extLst>
            </p:cNvPr>
            <p:cNvSpPr/>
            <p:nvPr/>
          </p:nvSpPr>
          <p:spPr>
            <a:xfrm>
              <a:off x="419848" y="3935061"/>
              <a:ext cx="45058" cy="45058"/>
            </a:xfrm>
            <a:custGeom>
              <a:avLst/>
              <a:gdLst>
                <a:gd name="connsiteX0" fmla="*/ 4828 w 45058"/>
                <a:gd name="connsiteY0" fmla="*/ 4828 h 45058"/>
                <a:gd name="connsiteX1" fmla="*/ 41840 w 45058"/>
                <a:gd name="connsiteY1" fmla="*/ 4828 h 45058"/>
                <a:gd name="connsiteX2" fmla="*/ 41840 w 45058"/>
                <a:gd name="connsiteY2" fmla="*/ 41840 h 45058"/>
                <a:gd name="connsiteX3" fmla="*/ 4828 w 45058"/>
                <a:gd name="connsiteY3" fmla="*/ 41840 h 45058"/>
              </a:gdLst>
              <a:ahLst/>
              <a:cxnLst>
                <a:cxn ang="0">
                  <a:pos x="connsiteX0" y="connsiteY0"/>
                </a:cxn>
                <a:cxn ang="0">
                  <a:pos x="connsiteX1" y="connsiteY1"/>
                </a:cxn>
                <a:cxn ang="0">
                  <a:pos x="connsiteX2" y="connsiteY2"/>
                </a:cxn>
                <a:cxn ang="0">
                  <a:pos x="connsiteX3" y="connsiteY3"/>
                </a:cxn>
              </a:cxnLst>
              <a:rect l="l" t="t" r="r" b="b"/>
              <a:pathLst>
                <a:path w="45058" h="45058">
                  <a:moveTo>
                    <a:pt x="4828" y="4828"/>
                  </a:moveTo>
                  <a:lnTo>
                    <a:pt x="41840" y="4828"/>
                  </a:lnTo>
                  <a:lnTo>
                    <a:pt x="41840" y="41840"/>
                  </a:lnTo>
                  <a:lnTo>
                    <a:pt x="4828" y="41840"/>
                  </a:lnTo>
                  <a:close/>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8" name="Freeform: Shape 257">
              <a:extLst>
                <a:ext uri="{FF2B5EF4-FFF2-40B4-BE49-F238E27FC236}">
                  <a16:creationId xmlns:a16="http://schemas.microsoft.com/office/drawing/2014/main" id="{79D255F7-7BE0-3843-BC5F-CF93109EBDFA}"/>
                </a:ext>
              </a:extLst>
            </p:cNvPr>
            <p:cNvSpPr/>
            <p:nvPr/>
          </p:nvSpPr>
          <p:spPr>
            <a:xfrm>
              <a:off x="419848" y="3987200"/>
              <a:ext cx="45058" cy="45058"/>
            </a:xfrm>
            <a:custGeom>
              <a:avLst/>
              <a:gdLst>
                <a:gd name="connsiteX0" fmla="*/ 4828 w 45058"/>
                <a:gd name="connsiteY0" fmla="*/ 4828 h 45058"/>
                <a:gd name="connsiteX1" fmla="*/ 41840 w 45058"/>
                <a:gd name="connsiteY1" fmla="*/ 4828 h 45058"/>
                <a:gd name="connsiteX2" fmla="*/ 41840 w 45058"/>
                <a:gd name="connsiteY2" fmla="*/ 41840 h 45058"/>
                <a:gd name="connsiteX3" fmla="*/ 4828 w 45058"/>
                <a:gd name="connsiteY3" fmla="*/ 41840 h 45058"/>
              </a:gdLst>
              <a:ahLst/>
              <a:cxnLst>
                <a:cxn ang="0">
                  <a:pos x="connsiteX0" y="connsiteY0"/>
                </a:cxn>
                <a:cxn ang="0">
                  <a:pos x="connsiteX1" y="connsiteY1"/>
                </a:cxn>
                <a:cxn ang="0">
                  <a:pos x="connsiteX2" y="connsiteY2"/>
                </a:cxn>
                <a:cxn ang="0">
                  <a:pos x="connsiteX3" y="connsiteY3"/>
                </a:cxn>
              </a:cxnLst>
              <a:rect l="l" t="t" r="r" b="b"/>
              <a:pathLst>
                <a:path w="45058" h="45058">
                  <a:moveTo>
                    <a:pt x="4828" y="4828"/>
                  </a:moveTo>
                  <a:lnTo>
                    <a:pt x="41840" y="4828"/>
                  </a:lnTo>
                  <a:lnTo>
                    <a:pt x="41840" y="41840"/>
                  </a:lnTo>
                  <a:lnTo>
                    <a:pt x="4828" y="41840"/>
                  </a:lnTo>
                  <a:close/>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9" name="Freeform: Shape 258">
              <a:extLst>
                <a:ext uri="{FF2B5EF4-FFF2-40B4-BE49-F238E27FC236}">
                  <a16:creationId xmlns:a16="http://schemas.microsoft.com/office/drawing/2014/main" id="{5564765E-B370-0B4F-B622-176BEA10A190}"/>
                </a:ext>
              </a:extLst>
            </p:cNvPr>
            <p:cNvSpPr/>
            <p:nvPr/>
          </p:nvSpPr>
          <p:spPr>
            <a:xfrm>
              <a:off x="472630" y="3935061"/>
              <a:ext cx="45058" cy="45058"/>
            </a:xfrm>
            <a:custGeom>
              <a:avLst/>
              <a:gdLst>
                <a:gd name="connsiteX0" fmla="*/ 4828 w 45058"/>
                <a:gd name="connsiteY0" fmla="*/ 4828 h 45058"/>
                <a:gd name="connsiteX1" fmla="*/ 41840 w 45058"/>
                <a:gd name="connsiteY1" fmla="*/ 4828 h 45058"/>
                <a:gd name="connsiteX2" fmla="*/ 41840 w 45058"/>
                <a:gd name="connsiteY2" fmla="*/ 41840 h 45058"/>
                <a:gd name="connsiteX3" fmla="*/ 4828 w 45058"/>
                <a:gd name="connsiteY3" fmla="*/ 41840 h 45058"/>
              </a:gdLst>
              <a:ahLst/>
              <a:cxnLst>
                <a:cxn ang="0">
                  <a:pos x="connsiteX0" y="connsiteY0"/>
                </a:cxn>
                <a:cxn ang="0">
                  <a:pos x="connsiteX1" y="connsiteY1"/>
                </a:cxn>
                <a:cxn ang="0">
                  <a:pos x="connsiteX2" y="connsiteY2"/>
                </a:cxn>
                <a:cxn ang="0">
                  <a:pos x="connsiteX3" y="connsiteY3"/>
                </a:cxn>
              </a:cxnLst>
              <a:rect l="l" t="t" r="r" b="b"/>
              <a:pathLst>
                <a:path w="45058" h="45058">
                  <a:moveTo>
                    <a:pt x="4828" y="4828"/>
                  </a:moveTo>
                  <a:lnTo>
                    <a:pt x="41840" y="4828"/>
                  </a:lnTo>
                  <a:lnTo>
                    <a:pt x="41840" y="41840"/>
                  </a:lnTo>
                  <a:lnTo>
                    <a:pt x="4828" y="41840"/>
                  </a:lnTo>
                  <a:close/>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0" name="Freeform: Shape 259">
              <a:extLst>
                <a:ext uri="{FF2B5EF4-FFF2-40B4-BE49-F238E27FC236}">
                  <a16:creationId xmlns:a16="http://schemas.microsoft.com/office/drawing/2014/main" id="{6F693DD0-3CD9-B740-BE6D-B74BFDB552CC}"/>
                </a:ext>
              </a:extLst>
            </p:cNvPr>
            <p:cNvSpPr/>
            <p:nvPr/>
          </p:nvSpPr>
          <p:spPr>
            <a:xfrm>
              <a:off x="472630" y="3987200"/>
              <a:ext cx="45058" cy="45058"/>
            </a:xfrm>
            <a:custGeom>
              <a:avLst/>
              <a:gdLst>
                <a:gd name="connsiteX0" fmla="*/ 4828 w 45058"/>
                <a:gd name="connsiteY0" fmla="*/ 4828 h 45058"/>
                <a:gd name="connsiteX1" fmla="*/ 41840 w 45058"/>
                <a:gd name="connsiteY1" fmla="*/ 4828 h 45058"/>
                <a:gd name="connsiteX2" fmla="*/ 41840 w 45058"/>
                <a:gd name="connsiteY2" fmla="*/ 41840 h 45058"/>
                <a:gd name="connsiteX3" fmla="*/ 4828 w 45058"/>
                <a:gd name="connsiteY3" fmla="*/ 41840 h 45058"/>
              </a:gdLst>
              <a:ahLst/>
              <a:cxnLst>
                <a:cxn ang="0">
                  <a:pos x="connsiteX0" y="connsiteY0"/>
                </a:cxn>
                <a:cxn ang="0">
                  <a:pos x="connsiteX1" y="connsiteY1"/>
                </a:cxn>
                <a:cxn ang="0">
                  <a:pos x="connsiteX2" y="connsiteY2"/>
                </a:cxn>
                <a:cxn ang="0">
                  <a:pos x="connsiteX3" y="connsiteY3"/>
                </a:cxn>
              </a:cxnLst>
              <a:rect l="l" t="t" r="r" b="b"/>
              <a:pathLst>
                <a:path w="45058" h="45058">
                  <a:moveTo>
                    <a:pt x="4828" y="4828"/>
                  </a:moveTo>
                  <a:lnTo>
                    <a:pt x="41840" y="4828"/>
                  </a:lnTo>
                  <a:lnTo>
                    <a:pt x="41840" y="41840"/>
                  </a:lnTo>
                  <a:lnTo>
                    <a:pt x="4828" y="41840"/>
                  </a:lnTo>
                  <a:close/>
                </a:path>
              </a:pathLst>
            </a:custGeom>
            <a:noFill/>
            <a:ln w="19050" cap="flat">
              <a:solidFill>
                <a:srgbClr val="527F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1" name="Freeform: Shape 260">
              <a:extLst>
                <a:ext uri="{FF2B5EF4-FFF2-40B4-BE49-F238E27FC236}">
                  <a16:creationId xmlns:a16="http://schemas.microsoft.com/office/drawing/2014/main" id="{49805B21-56D2-A647-8666-70AA6DAC225B}"/>
                </a:ext>
              </a:extLst>
            </p:cNvPr>
            <p:cNvSpPr/>
            <p:nvPr/>
          </p:nvSpPr>
          <p:spPr>
            <a:xfrm>
              <a:off x="513504" y="3744207"/>
              <a:ext cx="325063" cy="225291"/>
            </a:xfrm>
            <a:custGeom>
              <a:avLst/>
              <a:gdLst>
                <a:gd name="connsiteX0" fmla="*/ 4828 w 325062"/>
                <a:gd name="connsiteY0" fmla="*/ 82392 h 225291"/>
                <a:gd name="connsiteX1" fmla="*/ 4828 w 325062"/>
                <a:gd name="connsiteY1" fmla="*/ 13517 h 225291"/>
                <a:gd name="connsiteX2" fmla="*/ 13517 w 325062"/>
                <a:gd name="connsiteY2" fmla="*/ 4828 h 225291"/>
                <a:gd name="connsiteX3" fmla="*/ 313155 w 325062"/>
                <a:gd name="connsiteY3" fmla="*/ 4828 h 225291"/>
                <a:gd name="connsiteX4" fmla="*/ 321845 w 325062"/>
                <a:gd name="connsiteY4" fmla="*/ 13517 h 225291"/>
                <a:gd name="connsiteX5" fmla="*/ 321845 w 325062"/>
                <a:gd name="connsiteY5" fmla="*/ 213061 h 225291"/>
                <a:gd name="connsiteX6" fmla="*/ 313155 w 325062"/>
                <a:gd name="connsiteY6" fmla="*/ 221751 h 225291"/>
                <a:gd name="connsiteX7" fmla="*/ 47955 w 325062"/>
                <a:gd name="connsiteY7" fmla="*/ 221751 h 2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062" h="225291">
                  <a:moveTo>
                    <a:pt x="4828" y="82392"/>
                  </a:moveTo>
                  <a:lnTo>
                    <a:pt x="4828" y="13517"/>
                  </a:lnTo>
                  <a:cubicBezTo>
                    <a:pt x="4828" y="8690"/>
                    <a:pt x="8690" y="4828"/>
                    <a:pt x="13517" y="4828"/>
                  </a:cubicBezTo>
                  <a:lnTo>
                    <a:pt x="313155" y="4828"/>
                  </a:lnTo>
                  <a:cubicBezTo>
                    <a:pt x="317982" y="4828"/>
                    <a:pt x="321845" y="8690"/>
                    <a:pt x="321845" y="13517"/>
                  </a:cubicBezTo>
                  <a:lnTo>
                    <a:pt x="321845" y="213061"/>
                  </a:lnTo>
                  <a:cubicBezTo>
                    <a:pt x="321845" y="217889"/>
                    <a:pt x="317982" y="221751"/>
                    <a:pt x="313155" y="221751"/>
                  </a:cubicBezTo>
                  <a:lnTo>
                    <a:pt x="47955" y="221751"/>
                  </a:lnTo>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2" name="Freeform: Shape 261">
              <a:extLst>
                <a:ext uri="{FF2B5EF4-FFF2-40B4-BE49-F238E27FC236}">
                  <a16:creationId xmlns:a16="http://schemas.microsoft.com/office/drawing/2014/main" id="{8F7290EF-C6C7-1546-A96C-08DB86F53793}"/>
                </a:ext>
              </a:extLst>
            </p:cNvPr>
            <p:cNvSpPr/>
            <p:nvPr/>
          </p:nvSpPr>
          <p:spPr>
            <a:xfrm>
              <a:off x="491941" y="3723609"/>
              <a:ext cx="370121" cy="270349"/>
            </a:xfrm>
            <a:custGeom>
              <a:avLst/>
              <a:gdLst>
                <a:gd name="connsiteX0" fmla="*/ 4828 w 370121"/>
                <a:gd name="connsiteY0" fmla="*/ 104278 h 270349"/>
                <a:gd name="connsiteX1" fmla="*/ 4828 w 370121"/>
                <a:gd name="connsiteY1" fmla="*/ 13517 h 270349"/>
                <a:gd name="connsiteX2" fmla="*/ 13517 w 370121"/>
                <a:gd name="connsiteY2" fmla="*/ 4828 h 270349"/>
                <a:gd name="connsiteX3" fmla="*/ 357247 w 370121"/>
                <a:gd name="connsiteY3" fmla="*/ 4828 h 270349"/>
                <a:gd name="connsiteX4" fmla="*/ 365937 w 370121"/>
                <a:gd name="connsiteY4" fmla="*/ 13517 h 270349"/>
                <a:gd name="connsiteX5" fmla="*/ 365937 w 370121"/>
                <a:gd name="connsiteY5" fmla="*/ 259407 h 270349"/>
                <a:gd name="connsiteX6" fmla="*/ 357247 w 370121"/>
                <a:gd name="connsiteY6" fmla="*/ 268096 h 270349"/>
                <a:gd name="connsiteX7" fmla="*/ 68231 w 370121"/>
                <a:gd name="connsiteY7" fmla="*/ 268096 h 27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121" h="270349">
                  <a:moveTo>
                    <a:pt x="4828" y="104278"/>
                  </a:moveTo>
                  <a:lnTo>
                    <a:pt x="4828" y="13517"/>
                  </a:lnTo>
                  <a:cubicBezTo>
                    <a:pt x="4828" y="8690"/>
                    <a:pt x="8690" y="4828"/>
                    <a:pt x="13517" y="4828"/>
                  </a:cubicBezTo>
                  <a:lnTo>
                    <a:pt x="357247" y="4828"/>
                  </a:lnTo>
                  <a:cubicBezTo>
                    <a:pt x="362075" y="4828"/>
                    <a:pt x="365937" y="8690"/>
                    <a:pt x="365937" y="13517"/>
                  </a:cubicBezTo>
                  <a:lnTo>
                    <a:pt x="365937" y="259407"/>
                  </a:lnTo>
                  <a:cubicBezTo>
                    <a:pt x="365937" y="264234"/>
                    <a:pt x="362075" y="268096"/>
                    <a:pt x="357247" y="268096"/>
                  </a:cubicBezTo>
                  <a:lnTo>
                    <a:pt x="68231" y="268096"/>
                  </a:lnTo>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3" name="Freeform: Shape 262">
              <a:extLst>
                <a:ext uri="{FF2B5EF4-FFF2-40B4-BE49-F238E27FC236}">
                  <a16:creationId xmlns:a16="http://schemas.microsoft.com/office/drawing/2014/main" id="{ADBC42DF-2512-2A43-9FCB-1F4E66F54A76}"/>
                </a:ext>
              </a:extLst>
            </p:cNvPr>
            <p:cNvSpPr/>
            <p:nvPr/>
          </p:nvSpPr>
          <p:spPr>
            <a:xfrm>
              <a:off x="556954" y="3986556"/>
              <a:ext cx="341155" cy="41840"/>
            </a:xfrm>
            <a:custGeom>
              <a:avLst/>
              <a:gdLst>
                <a:gd name="connsiteX0" fmla="*/ 4828 w 341155"/>
                <a:gd name="connsiteY0" fmla="*/ 37012 h 41839"/>
                <a:gd name="connsiteX1" fmla="*/ 313477 w 341155"/>
                <a:gd name="connsiteY1" fmla="*/ 37012 h 41839"/>
                <a:gd name="connsiteX2" fmla="*/ 339224 w 341155"/>
                <a:gd name="connsiteY2" fmla="*/ 25748 h 41839"/>
                <a:gd name="connsiteX3" fmla="*/ 339224 w 341155"/>
                <a:gd name="connsiteY3" fmla="*/ 4828 h 41839"/>
                <a:gd name="connsiteX4" fmla="*/ 297062 w 341155"/>
                <a:gd name="connsiteY4" fmla="*/ 4828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155" h="41839">
                  <a:moveTo>
                    <a:pt x="4828" y="37012"/>
                  </a:moveTo>
                  <a:lnTo>
                    <a:pt x="313477" y="37012"/>
                  </a:lnTo>
                  <a:cubicBezTo>
                    <a:pt x="313477" y="37012"/>
                    <a:pt x="332144" y="37334"/>
                    <a:pt x="339224" y="25748"/>
                  </a:cubicBezTo>
                  <a:lnTo>
                    <a:pt x="339224" y="4828"/>
                  </a:lnTo>
                  <a:lnTo>
                    <a:pt x="297062" y="4828"/>
                  </a:lnTo>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12" name="テキスト ボックス 11"/>
          <p:cNvSpPr txBox="1"/>
          <p:nvPr/>
        </p:nvSpPr>
        <p:spPr>
          <a:xfrm>
            <a:off x="6104324" y="4238655"/>
            <a:ext cx="1383712" cy="738664"/>
          </a:xfrm>
          <a:prstGeom prst="rect">
            <a:avLst/>
          </a:prstGeom>
          <a:noFill/>
        </p:spPr>
        <p:txBody>
          <a:bodyPr wrap="non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002D43"/>
                </a:solidFill>
                <a:effectLst/>
                <a:uLnTx/>
                <a:uFillTx/>
                <a:latin typeface="Amazon Ember" panose="020B0603020204020204" pitchFamily="34" charset="0"/>
                <a:ea typeface="Amazon Ember" panose="020B0603020204020204" pitchFamily="34" charset="0"/>
                <a:cs typeface="Amazon Ember" panose="020B0603020204020204" pitchFamily="34" charset="0"/>
              </a:rPr>
              <a:t>Direct Connect</a:t>
            </a:r>
            <a:br>
              <a:rPr kumimoji="1" lang="en-US" altLang="ja-JP" sz="1400" b="0" i="0" u="none" strike="noStrike" kern="1200" cap="none" spc="0" normalizeH="0" baseline="0" noProof="0" dirty="0">
                <a:ln>
                  <a:noFill/>
                </a:ln>
                <a:solidFill>
                  <a:srgbClr val="002D43"/>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1" lang="en-US" altLang="ja-JP" sz="1400" b="0" i="0" u="none" strike="noStrike" kern="1200" cap="none" spc="0" normalizeH="0" baseline="0" noProof="0" dirty="0">
                <a:ln>
                  <a:noFill/>
                </a:ln>
                <a:solidFill>
                  <a:srgbClr val="002D43"/>
                </a:solidFill>
                <a:effectLst/>
                <a:uLnTx/>
                <a:uFillTx/>
                <a:latin typeface="Amazon Ember" panose="020B0603020204020204" pitchFamily="34" charset="0"/>
                <a:ea typeface="Amazon Ember" panose="020B0603020204020204" pitchFamily="34" charset="0"/>
                <a:cs typeface="Amazon Ember" panose="020B0603020204020204" pitchFamily="34" charset="0"/>
              </a:rPr>
              <a:t>or</a:t>
            </a:r>
            <a:br>
              <a:rPr kumimoji="1" lang="en-US" altLang="ja-JP" sz="1400" b="0" i="0" u="none" strike="noStrike" kern="1200" cap="none" spc="0" normalizeH="0" baseline="0" noProof="0" dirty="0">
                <a:ln>
                  <a:noFill/>
                </a:ln>
                <a:solidFill>
                  <a:srgbClr val="002D43"/>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1" lang="en-US" altLang="ja-JP" sz="1400" b="0" i="0" u="none" strike="noStrike" kern="1200" cap="none" spc="0" normalizeH="0" baseline="0" noProof="0" dirty="0">
                <a:ln>
                  <a:noFill/>
                </a:ln>
                <a:solidFill>
                  <a:srgbClr val="002D43"/>
                </a:solidFill>
                <a:effectLst/>
                <a:uLnTx/>
                <a:uFillTx/>
                <a:latin typeface="Amazon Ember" panose="020B0603020204020204" pitchFamily="34" charset="0"/>
                <a:ea typeface="Amazon Ember" panose="020B0603020204020204" pitchFamily="34" charset="0"/>
                <a:cs typeface="Amazon Ember" panose="020B0603020204020204" pitchFamily="34" charset="0"/>
              </a:rPr>
              <a:t>VPN</a:t>
            </a:r>
            <a:endParaRPr kumimoji="1" lang="ja-JP" altLang="en-US" sz="1400" b="0" i="0" u="none" strike="noStrike" kern="1200" cap="none" spc="0" normalizeH="0" baseline="0" noProof="0" dirty="0" err="1">
              <a:ln>
                <a:noFill/>
              </a:ln>
              <a:solidFill>
                <a:srgbClr val="002D43"/>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4" name="直線矢印コネクタ 13"/>
          <p:cNvCxnSpPr/>
          <p:nvPr/>
        </p:nvCxnSpPr>
        <p:spPr>
          <a:xfrm flipH="1" flipV="1">
            <a:off x="2486145" y="4287613"/>
            <a:ext cx="1021711" cy="5774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テキスト ボックス 15"/>
          <p:cNvSpPr txBox="1"/>
          <p:nvPr/>
        </p:nvSpPr>
        <p:spPr>
          <a:xfrm>
            <a:off x="467874" y="6149644"/>
            <a:ext cx="9110186" cy="461665"/>
          </a:xfrm>
          <a:prstGeom prst="rect">
            <a:avLst/>
          </a:prstGeom>
          <a:noFill/>
        </p:spPr>
        <p:txBody>
          <a:bodyPr wrap="none" rtlCol="0">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002D43"/>
                </a:solidFill>
                <a:effectLst/>
                <a:uLnTx/>
                <a:uFillTx/>
                <a:latin typeface="Amazon Ember" panose="020B0603020204020204" pitchFamily="34" charset="0"/>
                <a:ea typeface="Amazon Ember" panose="020B0603020204020204" pitchFamily="34" charset="0"/>
                <a:cs typeface="Amazon Ember" panose="020B0603020204020204" pitchFamily="34" charset="0"/>
              </a:rPr>
              <a:t>通常時にクライアントはオンプレの本番ファイルサーバーを使用</a:t>
            </a:r>
          </a:p>
        </p:txBody>
      </p:sp>
    </p:spTree>
    <p:extLst>
      <p:ext uri="{BB962C8B-B14F-4D97-AF65-F5344CB8AC3E}">
        <p14:creationId xmlns:p14="http://schemas.microsoft.com/office/powerpoint/2010/main" val="18805947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E76C0DE-A0E6-1E42-A0A6-9CC343C553CC}"/>
              </a:ext>
            </a:extLst>
          </p:cNvPr>
          <p:cNvPicPr>
            <a:picLocks noChangeAspect="1"/>
          </p:cNvPicPr>
          <p:nvPr/>
        </p:nvPicPr>
        <p:blipFill>
          <a:blip r:embed="rId2"/>
          <a:stretch>
            <a:fillRect/>
          </a:stretch>
        </p:blipFill>
        <p:spPr>
          <a:xfrm>
            <a:off x="0" y="999385"/>
            <a:ext cx="14630400" cy="6230829"/>
          </a:xfrm>
          <a:prstGeom prst="rect">
            <a:avLst/>
          </a:prstGeom>
        </p:spPr>
      </p:pic>
      <p:sp>
        <p:nvSpPr>
          <p:cNvPr id="2" name="タイトル 1"/>
          <p:cNvSpPr>
            <a:spLocks noGrp="1"/>
          </p:cNvSpPr>
          <p:nvPr>
            <p:ph type="title"/>
          </p:nvPr>
        </p:nvSpPr>
        <p:spPr/>
        <p:txBody>
          <a:bodyPr/>
          <a:lstStyle/>
          <a:p>
            <a:r>
              <a:rPr kumimoji="1" lang="en-US" altLang="ja-JP" dirty="0"/>
              <a:t>1. Directory Service</a:t>
            </a:r>
            <a:r>
              <a:rPr kumimoji="1" lang="ja-JP" altLang="en-US" dirty="0"/>
              <a:t>の作成</a:t>
            </a:r>
            <a:r>
              <a:rPr kumimoji="1" lang="en-US" altLang="ja-JP" dirty="0"/>
              <a:t> </a:t>
            </a:r>
            <a:r>
              <a:rPr lang="en-US" altLang="ja-JP" dirty="0"/>
              <a:t>(3/7)</a:t>
            </a:r>
            <a:endParaRPr kumimoji="1" lang="ja-JP" altLang="en-US" dirty="0"/>
          </a:p>
        </p:txBody>
      </p:sp>
      <p:sp>
        <p:nvSpPr>
          <p:cNvPr id="5" name="AutoShape 8"/>
          <p:cNvSpPr>
            <a:spLocks/>
          </p:cNvSpPr>
          <p:nvPr/>
        </p:nvSpPr>
        <p:spPr bwMode="auto">
          <a:xfrm>
            <a:off x="3356647" y="3633558"/>
            <a:ext cx="2514066" cy="5386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6" name="AutoShape 8"/>
          <p:cNvSpPr>
            <a:spLocks/>
          </p:cNvSpPr>
          <p:nvPr/>
        </p:nvSpPr>
        <p:spPr bwMode="auto">
          <a:xfrm>
            <a:off x="12430539" y="6533629"/>
            <a:ext cx="1325218" cy="5796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3" name="テキスト ボックス 2">
            <a:extLst>
              <a:ext uri="{FF2B5EF4-FFF2-40B4-BE49-F238E27FC236}">
                <a16:creationId xmlns:a16="http://schemas.microsoft.com/office/drawing/2014/main" id="{8BED843F-1980-5547-B574-AD8ECBC13449}"/>
              </a:ext>
            </a:extLst>
          </p:cNvPr>
          <p:cNvSpPr txBox="1"/>
          <p:nvPr/>
        </p:nvSpPr>
        <p:spPr>
          <a:xfrm>
            <a:off x="5603412" y="2822406"/>
            <a:ext cx="6034024" cy="538609"/>
          </a:xfrm>
          <a:prstGeom prst="rect">
            <a:avLst/>
          </a:prstGeom>
          <a:noFill/>
        </p:spPr>
        <p:txBody>
          <a:bodyPr wrap="none" rtlCol="0">
            <a:spAutoFit/>
          </a:bodyPr>
          <a:lstStyle/>
          <a:p>
            <a:pPr algn="l"/>
            <a:r>
              <a:rPr kumimoji="1" lang="en-US" altLang="ja-JP"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AWS Managed Microsoft AD</a:t>
            </a:r>
            <a:r>
              <a:rPr kumimoji="1" lang="ja-JP" altLang="en-US" sz="2900">
                <a:solidFill>
                  <a:srgbClr val="FF0000"/>
                </a:solidFill>
                <a:latin typeface="Amazon Ember" panose="020B0603020204020204" pitchFamily="34" charset="0"/>
                <a:ea typeface="Amazon Ember" panose="020B0603020204020204" pitchFamily="34" charset="0"/>
                <a:cs typeface="Amazon Ember" panose="020B0603020204020204" pitchFamily="34" charset="0"/>
              </a:rPr>
              <a:t>を選択</a:t>
            </a:r>
            <a:endParaRPr kumimoji="1" lang="ja-JP" altLang="en-US"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041841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A5C9E7D0-918D-C748-B916-910AA0D7888D}"/>
              </a:ext>
            </a:extLst>
          </p:cNvPr>
          <p:cNvPicPr>
            <a:picLocks noChangeAspect="1"/>
          </p:cNvPicPr>
          <p:nvPr/>
        </p:nvPicPr>
        <p:blipFill rotWithShape="1">
          <a:blip r:embed="rId3"/>
          <a:srcRect t="13686"/>
          <a:stretch/>
        </p:blipFill>
        <p:spPr>
          <a:xfrm>
            <a:off x="612012" y="863599"/>
            <a:ext cx="13410028" cy="7103327"/>
          </a:xfrm>
          <a:prstGeom prst="rect">
            <a:avLst/>
          </a:prstGeom>
        </p:spPr>
      </p:pic>
      <p:sp>
        <p:nvSpPr>
          <p:cNvPr id="2" name="タイトル 1"/>
          <p:cNvSpPr>
            <a:spLocks noGrp="1"/>
          </p:cNvSpPr>
          <p:nvPr>
            <p:ph type="title"/>
          </p:nvPr>
        </p:nvSpPr>
        <p:spPr/>
        <p:txBody>
          <a:bodyPr/>
          <a:lstStyle/>
          <a:p>
            <a:r>
              <a:rPr kumimoji="1" lang="en-US" altLang="ja-JP" dirty="0"/>
              <a:t>1. Directory Service</a:t>
            </a:r>
            <a:r>
              <a:rPr kumimoji="1" lang="ja-JP" altLang="en-US" dirty="0"/>
              <a:t>の作成</a:t>
            </a:r>
            <a:r>
              <a:rPr kumimoji="1" lang="en-US" altLang="ja-JP" dirty="0"/>
              <a:t> </a:t>
            </a:r>
            <a:r>
              <a:rPr lang="en-US" altLang="ja-JP" dirty="0"/>
              <a:t> (4/7)</a:t>
            </a:r>
            <a:endParaRPr kumimoji="1" lang="ja-JP" altLang="en-US" dirty="0"/>
          </a:p>
        </p:txBody>
      </p:sp>
      <p:sp>
        <p:nvSpPr>
          <p:cNvPr id="5" name="AutoShape 8"/>
          <p:cNvSpPr>
            <a:spLocks/>
          </p:cNvSpPr>
          <p:nvPr/>
        </p:nvSpPr>
        <p:spPr bwMode="auto">
          <a:xfrm>
            <a:off x="3540520" y="7366001"/>
            <a:ext cx="2376813" cy="4287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3" name="テキスト ボックス 2">
            <a:extLst>
              <a:ext uri="{FF2B5EF4-FFF2-40B4-BE49-F238E27FC236}">
                <a16:creationId xmlns:a16="http://schemas.microsoft.com/office/drawing/2014/main" id="{FC111AB9-40D8-EB49-A96B-D7512E741559}"/>
              </a:ext>
            </a:extLst>
          </p:cNvPr>
          <p:cNvSpPr txBox="1"/>
          <p:nvPr/>
        </p:nvSpPr>
        <p:spPr>
          <a:xfrm>
            <a:off x="5301193" y="6756846"/>
            <a:ext cx="3765774" cy="538609"/>
          </a:xfrm>
          <a:prstGeom prst="rect">
            <a:avLst/>
          </a:prstGeom>
          <a:noFill/>
        </p:spPr>
        <p:txBody>
          <a:bodyPr wrap="none" rtlCol="0">
            <a:spAutoFit/>
          </a:bodyPr>
          <a:lstStyle/>
          <a:p>
            <a:pPr algn="l"/>
            <a:r>
              <a:rPr kumimoji="1" lang="ja-JP" altLang="en-US" sz="2900">
                <a:solidFill>
                  <a:srgbClr val="FF0000"/>
                </a:solidFill>
                <a:latin typeface="Amazon Ember" panose="020B0603020204020204" pitchFamily="34" charset="0"/>
                <a:ea typeface="Amazon Ember" panose="020B0603020204020204" pitchFamily="34" charset="0"/>
                <a:cs typeface="Amazon Ember" panose="020B0603020204020204" pitchFamily="34" charset="0"/>
              </a:rPr>
              <a:t>ドメイン名</a:t>
            </a:r>
            <a:r>
              <a:rPr kumimoji="1" lang="en-US" altLang="ja-JP" sz="2900">
                <a:solidFill>
                  <a:srgbClr val="FF0000"/>
                </a:solidFill>
                <a:latin typeface="Amazon Ember" panose="020B0603020204020204" pitchFamily="34" charset="0"/>
                <a:ea typeface="Amazon Ember" panose="020B0603020204020204" pitchFamily="34" charset="0"/>
                <a:cs typeface="Amazon Ember" panose="020B0603020204020204" pitchFamily="34" charset="0"/>
              </a:rPr>
              <a:t>: test.local</a:t>
            </a:r>
            <a:endParaRPr kumimoji="1" lang="ja-JP" altLang="en-US"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639730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EF8C3178-1927-CF4B-B31C-F06CEDB1A9E1}"/>
              </a:ext>
            </a:extLst>
          </p:cNvPr>
          <p:cNvPicPr>
            <a:picLocks noGrp="1" noChangeAspect="1"/>
          </p:cNvPicPr>
          <p:nvPr>
            <p:ph idx="1"/>
          </p:nvPr>
        </p:nvPicPr>
        <p:blipFill>
          <a:blip r:embed="rId2"/>
          <a:stretch>
            <a:fillRect/>
          </a:stretch>
        </p:blipFill>
        <p:spPr>
          <a:xfrm>
            <a:off x="549275" y="2171109"/>
            <a:ext cx="13514388" cy="4636683"/>
          </a:xfrm>
        </p:spPr>
      </p:pic>
      <p:sp>
        <p:nvSpPr>
          <p:cNvPr id="2" name="タイトル 1"/>
          <p:cNvSpPr>
            <a:spLocks noGrp="1"/>
          </p:cNvSpPr>
          <p:nvPr>
            <p:ph type="title"/>
          </p:nvPr>
        </p:nvSpPr>
        <p:spPr/>
        <p:txBody>
          <a:bodyPr/>
          <a:lstStyle/>
          <a:p>
            <a:r>
              <a:rPr kumimoji="1" lang="en-US" altLang="ja-JP" dirty="0"/>
              <a:t>1. Directory Service</a:t>
            </a:r>
            <a:r>
              <a:rPr kumimoji="1" lang="ja-JP" altLang="en-US" dirty="0"/>
              <a:t>の作成</a:t>
            </a:r>
            <a:r>
              <a:rPr kumimoji="1" lang="en-US" altLang="ja-JP" dirty="0"/>
              <a:t> </a:t>
            </a:r>
            <a:r>
              <a:rPr lang="en-US" altLang="ja-JP" dirty="0"/>
              <a:t>(5/7)</a:t>
            </a:r>
            <a:endParaRPr kumimoji="1" lang="ja-JP" altLang="en-US" dirty="0"/>
          </a:p>
        </p:txBody>
      </p:sp>
      <p:sp>
        <p:nvSpPr>
          <p:cNvPr id="5" name="AutoShape 8"/>
          <p:cNvSpPr>
            <a:spLocks/>
          </p:cNvSpPr>
          <p:nvPr/>
        </p:nvSpPr>
        <p:spPr bwMode="auto">
          <a:xfrm>
            <a:off x="3772196" y="3011202"/>
            <a:ext cx="7240945" cy="28517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
        <p:nvSpPr>
          <p:cNvPr id="3" name="テキスト ボックス 2">
            <a:extLst>
              <a:ext uri="{FF2B5EF4-FFF2-40B4-BE49-F238E27FC236}">
                <a16:creationId xmlns:a16="http://schemas.microsoft.com/office/drawing/2014/main" id="{FC111AB9-40D8-EB49-A96B-D7512E741559}"/>
              </a:ext>
            </a:extLst>
          </p:cNvPr>
          <p:cNvSpPr txBox="1"/>
          <p:nvPr/>
        </p:nvSpPr>
        <p:spPr>
          <a:xfrm>
            <a:off x="8172303" y="2583749"/>
            <a:ext cx="4262705" cy="538609"/>
          </a:xfrm>
          <a:prstGeom prst="rect">
            <a:avLst/>
          </a:prstGeom>
          <a:noFill/>
        </p:spPr>
        <p:txBody>
          <a:bodyPr wrap="none" rtlCol="0">
            <a:spAutoFit/>
          </a:bodyPr>
          <a:lstStyle/>
          <a:p>
            <a:pPr algn="l"/>
            <a:r>
              <a:rPr kumimoji="1" lang="en-US" altLang="ja-JP"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Admin</a:t>
            </a:r>
            <a:r>
              <a:rPr kumimoji="1" lang="ja-JP" altLang="en-US" sz="2900">
                <a:solidFill>
                  <a:srgbClr val="FF0000"/>
                </a:solidFill>
                <a:latin typeface="Amazon Ember" panose="020B0603020204020204" pitchFamily="34" charset="0"/>
                <a:ea typeface="Amazon Ember" panose="020B0603020204020204" pitchFamily="34" charset="0"/>
                <a:cs typeface="Amazon Ember" panose="020B0603020204020204" pitchFamily="34" charset="0"/>
              </a:rPr>
              <a:t>パスワードを入力</a:t>
            </a:r>
            <a:endParaRPr kumimoji="1" lang="ja-JP" altLang="en-US"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テキスト ボックス 9">
            <a:extLst>
              <a:ext uri="{FF2B5EF4-FFF2-40B4-BE49-F238E27FC236}">
                <a16:creationId xmlns:a16="http://schemas.microsoft.com/office/drawing/2014/main" id="{697E305D-EBC0-3D44-9F40-C066B4865796}"/>
              </a:ext>
            </a:extLst>
          </p:cNvPr>
          <p:cNvSpPr txBox="1"/>
          <p:nvPr/>
        </p:nvSpPr>
        <p:spPr>
          <a:xfrm>
            <a:off x="3772196" y="6164402"/>
            <a:ext cx="3036409" cy="538609"/>
          </a:xfrm>
          <a:prstGeom prst="rect">
            <a:avLst/>
          </a:prstGeom>
          <a:noFill/>
        </p:spPr>
        <p:txBody>
          <a:bodyPr wrap="none" rtlCol="0">
            <a:spAutoFit/>
          </a:bodyPr>
          <a:lstStyle/>
          <a:p>
            <a:pPr algn="l"/>
            <a:r>
              <a:rPr kumimoji="1" lang="en-US" altLang="ja-JP" sz="29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MyPassword123!</a:t>
            </a:r>
            <a:endParaRPr kumimoji="1" lang="ja-JP" altLang="en-US" sz="2900" dirty="0" err="1">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AutoShape 8">
            <a:extLst>
              <a:ext uri="{FF2B5EF4-FFF2-40B4-BE49-F238E27FC236}">
                <a16:creationId xmlns:a16="http://schemas.microsoft.com/office/drawing/2014/main" id="{B704EDA1-4A2D-1B42-89F0-C57695230FA7}"/>
              </a:ext>
            </a:extLst>
          </p:cNvPr>
          <p:cNvSpPr>
            <a:spLocks/>
          </p:cNvSpPr>
          <p:nvPr/>
        </p:nvSpPr>
        <p:spPr bwMode="auto">
          <a:xfrm>
            <a:off x="12079075" y="6024279"/>
            <a:ext cx="1300750" cy="783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FF260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algn="ctr" blurRad="63500" dir="2700000" dist="38099" rotWithShape="0">
                    <a:srgbClr val="000000">
                      <a:alpha val="74998"/>
                    </a:srgbClr>
                  </a:outerShdw>
                </a:effectLst>
              </a14:hiddenEffects>
            </a:ext>
          </a:extLst>
        </p:spPr>
        <p:txBody>
          <a:bodyPr lIns="60960" tIns="60960" rIns="60960" bIns="60960"/>
          <a:lstStyle/>
          <a:p>
            <a:pPr algn="ctr" defTabSz="934720">
              <a:buClr>
                <a:srgbClr val="000000"/>
              </a:buClr>
            </a:pPr>
            <a:endParaRPr lang="en-US" sz="2240">
              <a:solidFill>
                <a:srgbClr val="FFFFFF"/>
              </a:solidFill>
              <a:effectLst>
                <a:outerShdw blurRad="38100" dist="38100" dir="2700000" algn="tl">
                  <a:srgbClr val="DDDDDD"/>
                </a:outerShdw>
              </a:effectLst>
              <a:latin typeface="メイリオ"/>
              <a:ea typeface="メイリオ"/>
              <a:cs typeface="メイリオ"/>
              <a:sym typeface="Arial" charset="0"/>
            </a:endParaRPr>
          </a:p>
        </p:txBody>
      </p:sp>
    </p:spTree>
    <p:extLst>
      <p:ext uri="{BB962C8B-B14F-4D97-AF65-F5344CB8AC3E}">
        <p14:creationId xmlns:p14="http://schemas.microsoft.com/office/powerpoint/2010/main" val="1744425655"/>
      </p:ext>
    </p:extLst>
  </p:cSld>
  <p:clrMapOvr>
    <a:masterClrMapping/>
  </p:clrMapOvr>
</p:sld>
</file>

<file path=ppt/theme/theme1.xml><?xml version="1.0" encoding="utf-8"?>
<a:theme xmlns:a="http://schemas.openxmlformats.org/drawingml/2006/main" name="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kumimoji="1" sz="2900" dirty="0" err="1" smtClean="0">
            <a:solidFill>
              <a:schemeClr val="bg1"/>
            </a:solidFill>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DeckTemplate_Light_NonConfidential_template_JAN2021_r03.pptx" id="{4CF2D04F-CECE-F049-8A52-5CE14567DBA7}" vid="{451965D2-DDC0-3E41-95F1-B882806CE4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597C89A-FD0C-431E-81F6-90225B937683}">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DeckTemplate-AWS</Template>
  <TotalTime>2256</TotalTime>
  <Words>1888</Words>
  <Application>Microsoft Office PowerPoint</Application>
  <PresentationFormat>ユーザー設定</PresentationFormat>
  <Paragraphs>299</Paragraphs>
  <Slides>62</Slides>
  <Notes>32</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62</vt:i4>
      </vt:variant>
    </vt:vector>
  </HeadingPairs>
  <TitlesOfParts>
    <vt:vector size="74" baseType="lpstr">
      <vt:lpstr>Amazon Ember</vt:lpstr>
      <vt:lpstr>Amazon Ember Regular</vt:lpstr>
      <vt:lpstr>Helvetica Neue</vt:lpstr>
      <vt:lpstr>Meiryo UI</vt:lpstr>
      <vt:lpstr>ＭＳ Ｐゴシック</vt:lpstr>
      <vt:lpstr>Meiryo</vt:lpstr>
      <vt:lpstr>Meiryo</vt:lpstr>
      <vt:lpstr>游ゴシック</vt:lpstr>
      <vt:lpstr>Amazon Ember Light</vt:lpstr>
      <vt:lpstr>Arial</vt:lpstr>
      <vt:lpstr>Calibri</vt:lpstr>
      <vt:lpstr>DeckTemplate-AWS</vt:lpstr>
      <vt:lpstr>ハンズオンアーキテクチャ</vt:lpstr>
      <vt:lpstr>FSxユーザトラフィック例</vt:lpstr>
      <vt:lpstr>AWSマネージメントコンソールにログインする</vt:lpstr>
      <vt:lpstr>ハンズオンアーキテクチャ</vt:lpstr>
      <vt:lpstr>1. Directory Serviceの作成 (1/7)</vt:lpstr>
      <vt:lpstr>1. Directory Serviceの作成 (2/7)</vt:lpstr>
      <vt:lpstr>1. Directory Serviceの作成 (3/7)</vt:lpstr>
      <vt:lpstr>1. Directory Serviceの作成  (4/7)</vt:lpstr>
      <vt:lpstr>1. Directory Serviceの作成 (5/7)</vt:lpstr>
      <vt:lpstr>1. Directory Serviceの作成 (6/7)</vt:lpstr>
      <vt:lpstr>1. Directory Serviceの作成 (7/7)</vt:lpstr>
      <vt:lpstr>ハンズオンアーキテクチャ</vt:lpstr>
      <vt:lpstr>2. FSx for Windows作成 (1/7)</vt:lpstr>
      <vt:lpstr>2. FSx for Windows作成 (2/7)</vt:lpstr>
      <vt:lpstr>2. FSx for Windows作成 (3/7)</vt:lpstr>
      <vt:lpstr>2. FSx for Windows作成 (4/7)</vt:lpstr>
      <vt:lpstr>2. FSx for Windows作成 (5/7)</vt:lpstr>
      <vt:lpstr>2. FSx for Windows作成 (5/7)</vt:lpstr>
      <vt:lpstr>2. FSx for Windows作成 (6/7)</vt:lpstr>
      <vt:lpstr>2. FSx for Windows作成 (7/7)</vt:lpstr>
      <vt:lpstr>ハンズオンアーキテクチャ</vt:lpstr>
      <vt:lpstr>3. Windows Server作成 (1/15)</vt:lpstr>
      <vt:lpstr>3. Windows Server作成 (2/15)</vt:lpstr>
      <vt:lpstr>3. Windows Server作成 (3/15)</vt:lpstr>
      <vt:lpstr>3. Windows Server作成 (4/15)</vt:lpstr>
      <vt:lpstr>3. Windows Server作成 (5/15)</vt:lpstr>
      <vt:lpstr>3. Windows Server作成 (6/15)</vt:lpstr>
      <vt:lpstr>3. Windows Server作成 (7/15)</vt:lpstr>
      <vt:lpstr>3. Windows Server作成 (8/15)</vt:lpstr>
      <vt:lpstr>3. Windows Server作成 (9/15)</vt:lpstr>
      <vt:lpstr>3. Windows Server作成 (10/15)</vt:lpstr>
      <vt:lpstr>3. Windows Server作成 (11/15)</vt:lpstr>
      <vt:lpstr>3. Windows Server作成 (12/15)</vt:lpstr>
      <vt:lpstr>3. Windows Server作成 (13/15)</vt:lpstr>
      <vt:lpstr>3. Windows Server作成 (14/15)</vt:lpstr>
      <vt:lpstr>3. Windows Server作成 (15/15)</vt:lpstr>
      <vt:lpstr>ハンズオンアーキテクチャ</vt:lpstr>
      <vt:lpstr>4. ファイルサーバマウント (1/16)</vt:lpstr>
      <vt:lpstr>4. ファイルサーバマウント (2/16)</vt:lpstr>
      <vt:lpstr>4. ファイルサーバマウント (3/16)</vt:lpstr>
      <vt:lpstr>4. ファイルサーバマウント (4/16)</vt:lpstr>
      <vt:lpstr>4. ファイルサーバマウント (4/16)</vt:lpstr>
      <vt:lpstr>4. ファイルサーバマウント (5/16)</vt:lpstr>
      <vt:lpstr>4. ファイルサーバマウント (5/16)</vt:lpstr>
      <vt:lpstr>4. ファイルサーバマウント (6/16)</vt:lpstr>
      <vt:lpstr>4. ファイルサーバマウント (7/16)</vt:lpstr>
      <vt:lpstr>4. ファイルサーバマウント (8/16)</vt:lpstr>
      <vt:lpstr>4. ファイルサーバマウント (9/16)</vt:lpstr>
      <vt:lpstr>4. ファイルサーバマウント (10/16)</vt:lpstr>
      <vt:lpstr>4. ファイルサーバマウント (11/16)</vt:lpstr>
      <vt:lpstr>4. ファイルサーバマウント (12/16)</vt:lpstr>
      <vt:lpstr>4. ファイルサーバマウント (13/16)</vt:lpstr>
      <vt:lpstr>4. ファイルサーバマウント (14/16)</vt:lpstr>
      <vt:lpstr>4. ファイルサーバマウント (15/16)</vt:lpstr>
      <vt:lpstr>4. ファイルサーバマウント (16/16)</vt:lpstr>
      <vt:lpstr>読み込みと書き込みのパフォーマンステスト (1/6)</vt:lpstr>
      <vt:lpstr>読み込みと書き込みのパフォーマンステスト (2/6)</vt:lpstr>
      <vt:lpstr>読み込みと書き込みのパフォーマンステスト (3/6)</vt:lpstr>
      <vt:lpstr>読み込みと書き込みのパフォーマンステスト (4/6)</vt:lpstr>
      <vt:lpstr>読み込みと書き込みのパフォーマンステスト (5/6)</vt:lpstr>
      <vt:lpstr>読み込みと書き込みのパフォーマンステスト (6/6)</vt:lpstr>
      <vt:lpstr>FSx for Windows + DataSyncによるDRストレージの構築  通常時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Kameda, Harunobu</cp:lastModifiedBy>
  <cp:revision>87</cp:revision>
  <dcterms:created xsi:type="dcterms:W3CDTF">2021-02-10T01:10:22Z</dcterms:created>
  <dcterms:modified xsi:type="dcterms:W3CDTF">2021-08-07T01:49:19Z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